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76" r:id="rId1"/>
  </p:sldMasterIdLst>
  <p:notesMasterIdLst>
    <p:notesMasterId r:id="rId179"/>
  </p:notesMasterIdLst>
  <p:sldIdLst>
    <p:sldId id="291" r:id="rId2"/>
    <p:sldId id="2252" r:id="rId3"/>
    <p:sldId id="2282" r:id="rId4"/>
    <p:sldId id="2376" r:id="rId5"/>
    <p:sldId id="2377" r:id="rId6"/>
    <p:sldId id="2378" r:id="rId7"/>
    <p:sldId id="2379" r:id="rId8"/>
    <p:sldId id="2380" r:id="rId9"/>
    <p:sldId id="2381" r:id="rId10"/>
    <p:sldId id="2398" r:id="rId11"/>
    <p:sldId id="2408" r:id="rId12"/>
    <p:sldId id="2409" r:id="rId13"/>
    <p:sldId id="2384" r:id="rId14"/>
    <p:sldId id="2385" r:id="rId15"/>
    <p:sldId id="2410" r:id="rId16"/>
    <p:sldId id="2411" r:id="rId17"/>
    <p:sldId id="2412" r:id="rId18"/>
    <p:sldId id="2414" r:id="rId19"/>
    <p:sldId id="2415" r:id="rId20"/>
    <p:sldId id="2416" r:id="rId21"/>
    <p:sldId id="2417" r:id="rId22"/>
    <p:sldId id="2418" r:id="rId23"/>
    <p:sldId id="2419" r:id="rId24"/>
    <p:sldId id="2420" r:id="rId25"/>
    <p:sldId id="2413" r:id="rId26"/>
    <p:sldId id="2421" r:id="rId27"/>
    <p:sldId id="2422" r:id="rId28"/>
    <p:sldId id="2423" r:id="rId29"/>
    <p:sldId id="2395" r:id="rId30"/>
    <p:sldId id="2394" r:id="rId31"/>
    <p:sldId id="2528" r:id="rId32"/>
    <p:sldId id="2424" r:id="rId33"/>
    <p:sldId id="2527" r:id="rId34"/>
    <p:sldId id="2399" r:id="rId35"/>
    <p:sldId id="2401" r:id="rId36"/>
    <p:sldId id="2400" r:id="rId37"/>
    <p:sldId id="2402" r:id="rId38"/>
    <p:sldId id="2403" r:id="rId39"/>
    <p:sldId id="2404" r:id="rId40"/>
    <p:sldId id="2405" r:id="rId41"/>
    <p:sldId id="2406" r:id="rId42"/>
    <p:sldId id="2407" r:id="rId43"/>
    <p:sldId id="2426" r:id="rId44"/>
    <p:sldId id="2529" r:id="rId45"/>
    <p:sldId id="2425" r:id="rId46"/>
    <p:sldId id="2366" r:id="rId47"/>
    <p:sldId id="2567" r:id="rId48"/>
    <p:sldId id="2368" r:id="rId49"/>
    <p:sldId id="2309" r:id="rId50"/>
    <p:sldId id="2369" r:id="rId51"/>
    <p:sldId id="2321" r:id="rId52"/>
    <p:sldId id="2427" r:id="rId53"/>
    <p:sldId id="2428" r:id="rId54"/>
    <p:sldId id="2429" r:id="rId55"/>
    <p:sldId id="2430" r:id="rId56"/>
    <p:sldId id="2431" r:id="rId57"/>
    <p:sldId id="2432" r:id="rId58"/>
    <p:sldId id="2557" r:id="rId59"/>
    <p:sldId id="2433" r:id="rId60"/>
    <p:sldId id="2556" r:id="rId61"/>
    <p:sldId id="2558" r:id="rId62"/>
    <p:sldId id="2435" r:id="rId63"/>
    <p:sldId id="2436" r:id="rId64"/>
    <p:sldId id="2547" r:id="rId65"/>
    <p:sldId id="2549" r:id="rId66"/>
    <p:sldId id="2550" r:id="rId67"/>
    <p:sldId id="2551" r:id="rId68"/>
    <p:sldId id="2552" r:id="rId69"/>
    <p:sldId id="2438" r:id="rId70"/>
    <p:sldId id="2553" r:id="rId71"/>
    <p:sldId id="2439" r:id="rId72"/>
    <p:sldId id="2440" r:id="rId73"/>
    <p:sldId id="2441" r:id="rId74"/>
    <p:sldId id="2554" r:id="rId75"/>
    <p:sldId id="2555" r:id="rId76"/>
    <p:sldId id="2559" r:id="rId77"/>
    <p:sldId id="2561" r:id="rId78"/>
    <p:sldId id="2560" r:id="rId79"/>
    <p:sldId id="2562" r:id="rId80"/>
    <p:sldId id="2563" r:id="rId81"/>
    <p:sldId id="2564" r:id="rId82"/>
    <p:sldId id="2565" r:id="rId83"/>
    <p:sldId id="2453" r:id="rId84"/>
    <p:sldId id="2546" r:id="rId85"/>
    <p:sldId id="2454" r:id="rId86"/>
    <p:sldId id="2446" r:id="rId87"/>
    <p:sldId id="2447" r:id="rId88"/>
    <p:sldId id="2448" r:id="rId89"/>
    <p:sldId id="2449" r:id="rId90"/>
    <p:sldId id="2456" r:id="rId91"/>
    <p:sldId id="2457" r:id="rId92"/>
    <p:sldId id="2450" r:id="rId93"/>
    <p:sldId id="2451" r:id="rId94"/>
    <p:sldId id="2452" r:id="rId95"/>
    <p:sldId id="2458" r:id="rId96"/>
    <p:sldId id="2459" r:id="rId97"/>
    <p:sldId id="2460" r:id="rId98"/>
    <p:sldId id="2461" r:id="rId99"/>
    <p:sldId id="2462" r:id="rId100"/>
    <p:sldId id="2463" r:id="rId101"/>
    <p:sldId id="2382" r:id="rId102"/>
    <p:sldId id="2383" r:id="rId103"/>
    <p:sldId id="2464" r:id="rId104"/>
    <p:sldId id="2465" r:id="rId105"/>
    <p:sldId id="2466" r:id="rId106"/>
    <p:sldId id="2467" r:id="rId107"/>
    <p:sldId id="2468" r:id="rId108"/>
    <p:sldId id="2470" r:id="rId109"/>
    <p:sldId id="2471" r:id="rId110"/>
    <p:sldId id="2472" r:id="rId111"/>
    <p:sldId id="2474" r:id="rId112"/>
    <p:sldId id="2475" r:id="rId113"/>
    <p:sldId id="2477" r:id="rId114"/>
    <p:sldId id="2540" r:id="rId115"/>
    <p:sldId id="2541" r:id="rId116"/>
    <p:sldId id="2542" r:id="rId117"/>
    <p:sldId id="2469" r:id="rId118"/>
    <p:sldId id="2543" r:id="rId119"/>
    <p:sldId id="2473" r:id="rId120"/>
    <p:sldId id="2545" r:id="rId121"/>
    <p:sldId id="2476" r:id="rId122"/>
    <p:sldId id="2544" r:id="rId123"/>
    <p:sldId id="2483" r:id="rId124"/>
    <p:sldId id="2484" r:id="rId125"/>
    <p:sldId id="2485" r:id="rId126"/>
    <p:sldId id="2479" r:id="rId127"/>
    <p:sldId id="2480" r:id="rId128"/>
    <p:sldId id="2481" r:id="rId129"/>
    <p:sldId id="2482" r:id="rId130"/>
    <p:sldId id="2486" r:id="rId131"/>
    <p:sldId id="2487" r:id="rId132"/>
    <p:sldId id="2488" r:id="rId133"/>
    <p:sldId id="2489" r:id="rId134"/>
    <p:sldId id="2490" r:id="rId135"/>
    <p:sldId id="2491" r:id="rId136"/>
    <p:sldId id="2492" r:id="rId137"/>
    <p:sldId id="2537" r:id="rId138"/>
    <p:sldId id="2499" r:id="rId139"/>
    <p:sldId id="2500" r:id="rId140"/>
    <p:sldId id="2501" r:id="rId141"/>
    <p:sldId id="2502" r:id="rId142"/>
    <p:sldId id="2503" r:id="rId143"/>
    <p:sldId id="2504" r:id="rId144"/>
    <p:sldId id="2505" r:id="rId145"/>
    <p:sldId id="2506" r:id="rId146"/>
    <p:sldId id="2507" r:id="rId147"/>
    <p:sldId id="2508" r:id="rId148"/>
    <p:sldId id="2509" r:id="rId149"/>
    <p:sldId id="2510" r:id="rId150"/>
    <p:sldId id="2530" r:id="rId151"/>
    <p:sldId id="2531" r:id="rId152"/>
    <p:sldId id="2532" r:id="rId153"/>
    <p:sldId id="2533" r:id="rId154"/>
    <p:sldId id="2534" r:id="rId155"/>
    <p:sldId id="2535" r:id="rId156"/>
    <p:sldId id="2536" r:id="rId157"/>
    <p:sldId id="2511" r:id="rId158"/>
    <p:sldId id="2512" r:id="rId159"/>
    <p:sldId id="2513" r:id="rId160"/>
    <p:sldId id="2514" r:id="rId161"/>
    <p:sldId id="2515" r:id="rId162"/>
    <p:sldId id="2516" r:id="rId163"/>
    <p:sldId id="2538" r:id="rId164"/>
    <p:sldId id="2517" r:id="rId165"/>
    <p:sldId id="2539" r:id="rId166"/>
    <p:sldId id="2518" r:id="rId167"/>
    <p:sldId id="2525" r:id="rId168"/>
    <p:sldId id="2526" r:id="rId169"/>
    <p:sldId id="2568" r:id="rId170"/>
    <p:sldId id="2519" r:id="rId171"/>
    <p:sldId id="2520" r:id="rId172"/>
    <p:sldId id="2521" r:id="rId173"/>
    <p:sldId id="2522" r:id="rId174"/>
    <p:sldId id="2523" r:id="rId175"/>
    <p:sldId id="2524" r:id="rId176"/>
    <p:sldId id="2250" r:id="rId177"/>
    <p:sldId id="590" r:id="rId178"/>
  </p:sldIdLst>
  <p:sldSz cx="9906000" cy="6858000" type="A4"/>
  <p:notesSz cx="6797675" cy="9926638"/>
  <p:embeddedFontLst>
    <p:embeddedFont>
      <p:font typeface="SamsungOne 400C" panose="020B0506030303020204" pitchFamily="34" charset="0"/>
      <p:regular r:id="rId180"/>
    </p:embeddedFont>
    <p:embeddedFont>
      <p:font typeface="Cambria Math" panose="02040503050406030204" pitchFamily="18" charset="0"/>
      <p:regular r:id="rId181"/>
    </p:embeddedFont>
    <p:embeddedFont>
      <p:font typeface="Calibri" panose="020F0502020204030204" pitchFamily="34" charset="0"/>
      <p:regular r:id="rId182"/>
      <p:bold r:id="rId183"/>
      <p:italic r:id="rId184"/>
      <p:boldItalic r:id="rId185"/>
    </p:embeddedFont>
    <p:embeddedFont>
      <p:font typeface="Consolas" panose="020B0609020204030204" pitchFamily="49" charset="0"/>
      <p:regular r:id="rId186"/>
      <p:bold r:id="rId187"/>
      <p:italic r:id="rId188"/>
      <p:boldItalic r:id="rId189"/>
    </p:embeddedFont>
    <p:embeddedFont>
      <p:font typeface="SamsungSharpSans-Medium" pitchFamily="2" charset="0"/>
      <p:bold r:id="rId190"/>
    </p:embeddedFont>
    <p:embeddedFont>
      <p:font typeface="Samsung Sharp Sans" pitchFamily="2" charset="0"/>
      <p:regular r:id="rId191"/>
      <p:bold r:id="rId192"/>
    </p:embeddedFont>
    <p:embeddedFont>
      <p:font typeface="Samsung Sharp Sans Medium" pitchFamily="2" charset="0"/>
      <p:bold r:id="rId193"/>
    </p:embeddedFont>
    <p:embeddedFont>
      <p:font typeface="Malgun Gothic Semilight" panose="020B0502040204020203" pitchFamily="50" charset="-127"/>
      <p:regular r:id="rId194"/>
    </p:embeddedFont>
    <p:embeddedFont>
      <p:font typeface="맑은 고딕" panose="020B0503020000020004" pitchFamily="50" charset="-127"/>
      <p:regular r:id="rId195"/>
      <p:bold r:id="rId196"/>
    </p:embeddedFont>
    <p:embeddedFont>
      <p:font typeface="KoPub돋움체 Medium" panose="020B0600000101010101" charset="-127"/>
      <p:regular r:id="rId197"/>
    </p:embeddedFont>
    <p:embeddedFont>
      <p:font typeface="SamsungOne-400" panose="020B0503030303020204" pitchFamily="34" charset="0"/>
      <p:regular r:id="rId198"/>
    </p:embeddedFont>
    <p:embeddedFont>
      <p:font typeface="Samsung Sharp Sans Bold" pitchFamily="2" charset="0"/>
      <p:bold r:id="rId199"/>
    </p:embeddedFont>
    <p:embeddedFont>
      <p:font typeface="SamsungOne 400" panose="020B0503030303020204" pitchFamily="34" charset="0"/>
      <p:regular r:id="rId200"/>
    </p:embeddedFont>
    <p:embeddedFont>
      <p:font typeface="Arial Unicode MS" panose="020B0604020202020204" pitchFamily="50" charset="-127"/>
      <p:regular r:id="rId201"/>
    </p:embeddedFont>
    <p:embeddedFont>
      <p:font typeface="D2Coding" panose="020B0609020101020101" pitchFamily="49" charset="-127"/>
      <p:regular r:id="rId202"/>
      <p:bold r:id="rId203"/>
    </p:embeddedFont>
    <p:embeddedFont>
      <p:font typeface="SamsungOne 700" panose="020B0803030303020204" pitchFamily="34" charset="0"/>
      <p:bold r:id="rId204"/>
    </p:embeddedFont>
  </p:embeddedFontLst>
  <p:defaultTex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p:defaultTextStyle>
  <p:extLst>
    <p:ext uri="{521415D9-36F7-43E2-AB2F-B90AF26B5E84}">
      <p14:sectionLst xmlns:p14="http://schemas.microsoft.com/office/powerpoint/2010/main">
        <p14:section name="Default Section" id="{C78C5384-09DE-41AF-8130-25E1F6AA715E}">
          <p14:sldIdLst>
            <p14:sldId id="291"/>
            <p14:sldId id="2252"/>
            <p14:sldId id="2282"/>
          </p14:sldIdLst>
        </p14:section>
        <p14:section name="Unit 30" id="{51A41677-870D-4F64-B061-57CA07A31AA8}">
          <p14:sldIdLst>
            <p14:sldId id="2376"/>
            <p14:sldId id="2377"/>
            <p14:sldId id="2378"/>
            <p14:sldId id="2379"/>
            <p14:sldId id="2380"/>
            <p14:sldId id="2381"/>
            <p14:sldId id="2398"/>
            <p14:sldId id="2408"/>
            <p14:sldId id="2409"/>
            <p14:sldId id="2384"/>
            <p14:sldId id="2385"/>
            <p14:sldId id="2410"/>
            <p14:sldId id="2411"/>
            <p14:sldId id="2412"/>
            <p14:sldId id="2414"/>
            <p14:sldId id="2415"/>
            <p14:sldId id="2416"/>
            <p14:sldId id="2417"/>
            <p14:sldId id="2418"/>
            <p14:sldId id="2419"/>
            <p14:sldId id="2420"/>
            <p14:sldId id="2413"/>
            <p14:sldId id="2421"/>
            <p14:sldId id="2422"/>
            <p14:sldId id="2423"/>
            <p14:sldId id="2395"/>
            <p14:sldId id="2394"/>
            <p14:sldId id="2528"/>
            <p14:sldId id="2424"/>
            <p14:sldId id="2527"/>
            <p14:sldId id="2399"/>
            <p14:sldId id="2401"/>
            <p14:sldId id="2400"/>
            <p14:sldId id="2402"/>
            <p14:sldId id="2403"/>
            <p14:sldId id="2404"/>
            <p14:sldId id="2405"/>
            <p14:sldId id="2406"/>
            <p14:sldId id="2407"/>
            <p14:sldId id="2426"/>
            <p14:sldId id="2529"/>
            <p14:sldId id="2425"/>
            <p14:sldId id="2366"/>
            <p14:sldId id="2567"/>
            <p14:sldId id="2368"/>
            <p14:sldId id="2309"/>
            <p14:sldId id="2369"/>
            <p14:sldId id="2321"/>
            <p14:sldId id="2427"/>
          </p14:sldIdLst>
        </p14:section>
        <p14:section name="Unit 31" id="{1C9BD751-2945-400A-B047-9E65739038FF}">
          <p14:sldIdLst>
            <p14:sldId id="2428"/>
            <p14:sldId id="2429"/>
            <p14:sldId id="2430"/>
            <p14:sldId id="2431"/>
            <p14:sldId id="2432"/>
            <p14:sldId id="2557"/>
            <p14:sldId id="2433"/>
            <p14:sldId id="2556"/>
            <p14:sldId id="2558"/>
            <p14:sldId id="2435"/>
            <p14:sldId id="2436"/>
            <p14:sldId id="2547"/>
            <p14:sldId id="2549"/>
            <p14:sldId id="2550"/>
            <p14:sldId id="2551"/>
            <p14:sldId id="2552"/>
            <p14:sldId id="2438"/>
            <p14:sldId id="2553"/>
            <p14:sldId id="2439"/>
            <p14:sldId id="2440"/>
            <p14:sldId id="2441"/>
            <p14:sldId id="2554"/>
            <p14:sldId id="2555"/>
            <p14:sldId id="2559"/>
            <p14:sldId id="2561"/>
            <p14:sldId id="2560"/>
            <p14:sldId id="2562"/>
            <p14:sldId id="2563"/>
            <p14:sldId id="2564"/>
            <p14:sldId id="2565"/>
            <p14:sldId id="2453"/>
            <p14:sldId id="2546"/>
            <p14:sldId id="2454"/>
            <p14:sldId id="2446"/>
            <p14:sldId id="2447"/>
            <p14:sldId id="2448"/>
            <p14:sldId id="2449"/>
            <p14:sldId id="2456"/>
            <p14:sldId id="2457"/>
            <p14:sldId id="2450"/>
            <p14:sldId id="2451"/>
            <p14:sldId id="2452"/>
          </p14:sldIdLst>
        </p14:section>
        <p14:section name="Unit 32" id="{C021046C-05F4-4081-AA7A-1CD43FD5ADE7}">
          <p14:sldIdLst>
            <p14:sldId id="2458"/>
            <p14:sldId id="2459"/>
            <p14:sldId id="2460"/>
            <p14:sldId id="2461"/>
            <p14:sldId id="2462"/>
            <p14:sldId id="2463"/>
            <p14:sldId id="2382"/>
            <p14:sldId id="2383"/>
            <p14:sldId id="2464"/>
            <p14:sldId id="2465"/>
            <p14:sldId id="2466"/>
            <p14:sldId id="2467"/>
            <p14:sldId id="2468"/>
            <p14:sldId id="2470"/>
            <p14:sldId id="2471"/>
            <p14:sldId id="2472"/>
            <p14:sldId id="2474"/>
            <p14:sldId id="2475"/>
            <p14:sldId id="2477"/>
            <p14:sldId id="2540"/>
            <p14:sldId id="2541"/>
            <p14:sldId id="2542"/>
            <p14:sldId id="2469"/>
            <p14:sldId id="2543"/>
            <p14:sldId id="2473"/>
            <p14:sldId id="2545"/>
            <p14:sldId id="2476"/>
            <p14:sldId id="2544"/>
            <p14:sldId id="2483"/>
            <p14:sldId id="2484"/>
            <p14:sldId id="2485"/>
            <p14:sldId id="2479"/>
            <p14:sldId id="2480"/>
            <p14:sldId id="2481"/>
            <p14:sldId id="2482"/>
          </p14:sldIdLst>
        </p14:section>
        <p14:section name="Unit 33" id="{3CA5844A-DB8C-473A-89A6-569186B4A1AC}">
          <p14:sldIdLst>
            <p14:sldId id="2486"/>
            <p14:sldId id="2487"/>
            <p14:sldId id="2488"/>
            <p14:sldId id="2489"/>
            <p14:sldId id="2490"/>
            <p14:sldId id="2491"/>
            <p14:sldId id="2492"/>
            <p14:sldId id="2537"/>
            <p14:sldId id="2499"/>
            <p14:sldId id="2500"/>
            <p14:sldId id="2501"/>
            <p14:sldId id="2502"/>
            <p14:sldId id="2503"/>
            <p14:sldId id="2504"/>
            <p14:sldId id="2505"/>
            <p14:sldId id="2506"/>
            <p14:sldId id="2507"/>
            <p14:sldId id="2508"/>
            <p14:sldId id="2509"/>
            <p14:sldId id="2510"/>
            <p14:sldId id="2530"/>
            <p14:sldId id="2531"/>
            <p14:sldId id="2532"/>
            <p14:sldId id="2533"/>
            <p14:sldId id="2534"/>
            <p14:sldId id="2535"/>
            <p14:sldId id="2536"/>
            <p14:sldId id="2511"/>
            <p14:sldId id="2512"/>
            <p14:sldId id="2513"/>
            <p14:sldId id="2514"/>
            <p14:sldId id="2515"/>
            <p14:sldId id="2516"/>
            <p14:sldId id="2538"/>
            <p14:sldId id="2517"/>
            <p14:sldId id="2539"/>
            <p14:sldId id="2518"/>
            <p14:sldId id="2525"/>
            <p14:sldId id="2526"/>
            <p14:sldId id="2568"/>
            <p14:sldId id="2519"/>
            <p14:sldId id="2520"/>
            <p14:sldId id="2521"/>
            <p14:sldId id="2522"/>
            <p14:sldId id="2523"/>
            <p14:sldId id="2524"/>
            <p14:sldId id="2250"/>
            <p14:sldId id="590"/>
          </p14:sldIdLst>
        </p14:section>
      </p14:sectionLst>
    </p:ext>
    <p:ext uri="{EFAFB233-063F-42B5-8137-9DF3F51BA10A}">
      <p15:sldGuideLst xmlns:p15="http://schemas.microsoft.com/office/powerpoint/2012/main">
        <p15:guide id="2" pos="3120" userDrawn="1">
          <p15:clr>
            <a:srgbClr val="A4A3A4"/>
          </p15:clr>
        </p15:guide>
        <p15:guide id="3" orient="horz" pos="1117"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ECEFF6"/>
    <a:srgbClr val="6584E9"/>
    <a:srgbClr val="7F7F7F"/>
    <a:srgbClr val="F1F1F1"/>
    <a:srgbClr val="FFFFFF"/>
    <a:srgbClr val="193EB0"/>
    <a:srgbClr val="8497B0"/>
    <a:srgbClr val="05BFF1"/>
    <a:srgbClr val="FF7A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4" autoAdjust="0"/>
    <p:restoredTop sz="78546" autoAdjust="0"/>
  </p:normalViewPr>
  <p:slideViewPr>
    <p:cSldViewPr snapToGrid="0">
      <p:cViewPr varScale="1">
        <p:scale>
          <a:sx n="69" d="100"/>
          <a:sy n="69" d="100"/>
        </p:scale>
        <p:origin x="1862" y="58"/>
      </p:cViewPr>
      <p:guideLst>
        <p:guide pos="3120"/>
        <p:guide orient="horz" pos="1117"/>
      </p:guideLst>
    </p:cSldViewPr>
  </p:slideViewPr>
  <p:notesTextViewPr>
    <p:cViewPr>
      <p:scale>
        <a:sx n="1" d="1"/>
        <a:sy n="1" d="1"/>
      </p:scale>
      <p:origin x="0" y="0"/>
    </p:cViewPr>
  </p:notesTextViewPr>
  <p:sorterViewPr>
    <p:cViewPr>
      <p:scale>
        <a:sx n="160" d="100"/>
        <a:sy n="160" d="100"/>
      </p:scale>
      <p:origin x="0" y="-88522"/>
    </p:cViewPr>
  </p:sorterViewPr>
  <p:notesViewPr>
    <p:cSldViewPr snapToGrid="0" showGuides="1">
      <p:cViewPr>
        <p:scale>
          <a:sx n="50" d="100"/>
          <a:sy n="50" d="100"/>
        </p:scale>
        <p:origin x="5622" y="2058"/>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2.fntdata"/><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13.fntdata"/><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3.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14.fntdata"/><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font" Target="fonts/font4.fntdata"/><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5.fntdata"/><Relationship Id="rId199" Type="http://schemas.openxmlformats.org/officeDocument/2006/relationships/font" Target="fonts/font20.fntdata"/><Relationship Id="rId203" Type="http://schemas.openxmlformats.org/officeDocument/2006/relationships/font" Target="fonts/font24.fntdata"/><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5.fntdata"/><Relationship Id="rId189"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95" Type="http://schemas.openxmlformats.org/officeDocument/2006/relationships/font" Target="fonts/font16.fntdata"/><Relationship Id="rId190" Type="http://schemas.openxmlformats.org/officeDocument/2006/relationships/font" Target="fonts/font11.fntdata"/><Relationship Id="rId204" Type="http://schemas.openxmlformats.org/officeDocument/2006/relationships/font" Target="fonts/font2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7.fntdata"/><Relationship Id="rId200" Type="http://schemas.openxmlformats.org/officeDocument/2006/relationships/font" Target="fonts/font2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8.fntdata"/><Relationship Id="rId201" Type="http://schemas.openxmlformats.org/officeDocument/2006/relationships/font" Target="fonts/font2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8.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9.fntdata"/><Relationship Id="rId202" Type="http://schemas.openxmlformats.org/officeDocument/2006/relationships/font" Target="fonts/font23.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9.fntdata"/><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cs typeface="+mn-cs"/>
              </a:defRPr>
            </a:lvl1pPr>
          </a:lstStyle>
          <a:p>
            <a:pPr>
              <a:defRPr/>
            </a:pPr>
            <a:endParaRPr lang="ko-KR" altLang="en-US" dirty="0"/>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cs typeface="+mn-cs"/>
              </a:defRPr>
            </a:lvl1pPr>
          </a:lstStyle>
          <a:p>
            <a:pPr>
              <a:defRPr/>
            </a:pPr>
            <a:fld id="{AE4902DF-A078-44AD-8D07-985A76E39BC0}" type="datetimeFigureOut">
              <a:rPr lang="ko-KR" altLang="en-US"/>
              <a:pPr>
                <a:defRPr/>
              </a:pPr>
              <a:t>2022-06-21</a:t>
            </a:fld>
            <a:endParaRPr lang="ko-KR" altLang="en-US" dirty="0"/>
          </a:p>
        </p:txBody>
      </p:sp>
      <p:sp>
        <p:nvSpPr>
          <p:cNvPr id="4" name="슬라이드 이미지 개체 틀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pPr lvl="0"/>
            <a:endParaRPr lang="ko-KR" altLang="en-US" noProof="0" dirty="0"/>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cs typeface="+mn-cs"/>
              </a:defRPr>
            </a:lvl1pPr>
          </a:lstStyle>
          <a:p>
            <a:pPr>
              <a:defRPr/>
            </a:pPr>
            <a:endParaRPr lang="ko-KR" altLang="en-US" dirty="0"/>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cs typeface="+mn-cs"/>
              </a:defRPr>
            </a:lvl1pPr>
          </a:lstStyle>
          <a:p>
            <a:pPr>
              <a:defRPr/>
            </a:pPr>
            <a:fld id="{FADF23B2-3342-4405-8E32-027ADF311D3F}" type="slidenum">
              <a:rPr lang="ko-KR" altLang="en-US"/>
              <a:pPr>
                <a:defRPr/>
              </a:pPr>
              <a:t>‹#›</a:t>
            </a:fld>
            <a:endParaRPr lang="ko-KR" altLang="en-US" dirty="0"/>
          </a:p>
        </p:txBody>
      </p:sp>
    </p:spTree>
    <p:extLst>
      <p:ext uri="{BB962C8B-B14F-4D97-AF65-F5344CB8AC3E}">
        <p14:creationId xmlns:p14="http://schemas.microsoft.com/office/powerpoint/2010/main" val="3134890290"/>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맑은 고딕"/>
      </a:defRPr>
    </a:lvl1pPr>
    <a:lvl2pPr marL="457200" algn="l" rtl="0" eaLnBrk="0" fontAlgn="base" latinLnBrk="1" hangingPunct="0">
      <a:spcBef>
        <a:spcPct val="30000"/>
      </a:spcBef>
      <a:spcAft>
        <a:spcPct val="0"/>
      </a:spcAft>
      <a:defRPr sz="1200" kern="1200">
        <a:solidFill>
          <a:schemeClr val="tx1"/>
        </a:solidFill>
        <a:latin typeface="+mn-lt"/>
        <a:ea typeface="+mn-ea"/>
        <a:cs typeface="맑은 고딕"/>
      </a:defRPr>
    </a:lvl2pPr>
    <a:lvl3pPr marL="914400" algn="l" rtl="0" eaLnBrk="0" fontAlgn="base" latinLnBrk="1" hangingPunct="0">
      <a:spcBef>
        <a:spcPct val="30000"/>
      </a:spcBef>
      <a:spcAft>
        <a:spcPct val="0"/>
      </a:spcAft>
      <a:defRPr sz="1200" kern="1200">
        <a:solidFill>
          <a:schemeClr val="tx1"/>
        </a:solidFill>
        <a:latin typeface="+mn-lt"/>
        <a:ea typeface="+mn-ea"/>
        <a:cs typeface="맑은 고딕"/>
      </a:defRPr>
    </a:lvl3pPr>
    <a:lvl4pPr marL="1371600" algn="l" rtl="0" eaLnBrk="0" fontAlgn="base" latinLnBrk="1" hangingPunct="0">
      <a:spcBef>
        <a:spcPct val="30000"/>
      </a:spcBef>
      <a:spcAft>
        <a:spcPct val="0"/>
      </a:spcAft>
      <a:defRPr sz="1200" kern="1200">
        <a:solidFill>
          <a:schemeClr val="tx1"/>
        </a:solidFill>
        <a:latin typeface="+mn-lt"/>
        <a:ea typeface="+mn-ea"/>
        <a:cs typeface="맑은 고딕"/>
      </a:defRPr>
    </a:lvl4pPr>
    <a:lvl5pPr marL="1828800" algn="l" rtl="0" eaLnBrk="0" fontAlgn="base" latinLnBrk="1" hangingPunct="0">
      <a:spcBef>
        <a:spcPct val="30000"/>
      </a:spcBef>
      <a:spcAft>
        <a:spcPct val="0"/>
      </a:spcAft>
      <a:defRPr sz="1200" kern="1200">
        <a:solidFill>
          <a:schemeClr val="tx1"/>
        </a:solidFill>
        <a:latin typeface="+mn-lt"/>
        <a:ea typeface="+mn-ea"/>
        <a:cs typeface="맑은 고딕"/>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a:t>
            </a:fld>
            <a:endParaRPr lang="ko-KR" altLang="en-US" dirty="0"/>
          </a:p>
        </p:txBody>
      </p:sp>
    </p:spTree>
    <p:extLst>
      <p:ext uri="{BB962C8B-B14F-4D97-AF65-F5344CB8AC3E}">
        <p14:creationId xmlns:p14="http://schemas.microsoft.com/office/powerpoint/2010/main" val="532857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18</a:t>
            </a:fld>
            <a:endParaRPr lang="ko-KR" altLang="en-US" dirty="0"/>
          </a:p>
        </p:txBody>
      </p:sp>
    </p:spTree>
    <p:extLst>
      <p:ext uri="{BB962C8B-B14F-4D97-AF65-F5344CB8AC3E}">
        <p14:creationId xmlns:p14="http://schemas.microsoft.com/office/powerpoint/2010/main" val="1477154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19</a:t>
            </a:fld>
            <a:endParaRPr lang="ko-KR" altLang="en-US" dirty="0"/>
          </a:p>
        </p:txBody>
      </p:sp>
    </p:spTree>
    <p:extLst>
      <p:ext uri="{BB962C8B-B14F-4D97-AF65-F5344CB8AC3E}">
        <p14:creationId xmlns:p14="http://schemas.microsoft.com/office/powerpoint/2010/main" val="771418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20</a:t>
            </a:fld>
            <a:endParaRPr lang="ko-KR" altLang="en-US" dirty="0"/>
          </a:p>
        </p:txBody>
      </p:sp>
    </p:spTree>
    <p:extLst>
      <p:ext uri="{BB962C8B-B14F-4D97-AF65-F5344CB8AC3E}">
        <p14:creationId xmlns:p14="http://schemas.microsoft.com/office/powerpoint/2010/main" val="3469560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21</a:t>
            </a:fld>
            <a:endParaRPr lang="ko-KR" altLang="en-US" dirty="0"/>
          </a:p>
        </p:txBody>
      </p:sp>
    </p:spTree>
    <p:extLst>
      <p:ext uri="{BB962C8B-B14F-4D97-AF65-F5344CB8AC3E}">
        <p14:creationId xmlns:p14="http://schemas.microsoft.com/office/powerpoint/2010/main" val="1836283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22</a:t>
            </a:fld>
            <a:endParaRPr lang="ko-KR" altLang="en-US" dirty="0"/>
          </a:p>
        </p:txBody>
      </p:sp>
    </p:spTree>
    <p:extLst>
      <p:ext uri="{BB962C8B-B14F-4D97-AF65-F5344CB8AC3E}">
        <p14:creationId xmlns:p14="http://schemas.microsoft.com/office/powerpoint/2010/main" val="1624849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23</a:t>
            </a:fld>
            <a:endParaRPr lang="ko-KR" altLang="en-US" dirty="0"/>
          </a:p>
        </p:txBody>
      </p:sp>
    </p:spTree>
    <p:extLst>
      <p:ext uri="{BB962C8B-B14F-4D97-AF65-F5344CB8AC3E}">
        <p14:creationId xmlns:p14="http://schemas.microsoft.com/office/powerpoint/2010/main" val="3198276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24</a:t>
            </a:fld>
            <a:endParaRPr lang="ko-KR" altLang="en-US" dirty="0"/>
          </a:p>
        </p:txBody>
      </p:sp>
    </p:spTree>
    <p:extLst>
      <p:ext uri="{BB962C8B-B14F-4D97-AF65-F5344CB8AC3E}">
        <p14:creationId xmlns:p14="http://schemas.microsoft.com/office/powerpoint/2010/main" val="720081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25</a:t>
            </a:fld>
            <a:endParaRPr lang="ko-KR" altLang="en-US" dirty="0"/>
          </a:p>
        </p:txBody>
      </p:sp>
    </p:spTree>
    <p:extLst>
      <p:ext uri="{BB962C8B-B14F-4D97-AF65-F5344CB8AC3E}">
        <p14:creationId xmlns:p14="http://schemas.microsoft.com/office/powerpoint/2010/main" val="8168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26</a:t>
            </a:fld>
            <a:endParaRPr lang="ko-KR" altLang="en-US" dirty="0"/>
          </a:p>
        </p:txBody>
      </p:sp>
    </p:spTree>
    <p:extLst>
      <p:ext uri="{BB962C8B-B14F-4D97-AF65-F5344CB8AC3E}">
        <p14:creationId xmlns:p14="http://schemas.microsoft.com/office/powerpoint/2010/main" val="362108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27</a:t>
            </a:fld>
            <a:endParaRPr lang="ko-KR" altLang="en-US" dirty="0"/>
          </a:p>
        </p:txBody>
      </p:sp>
    </p:spTree>
    <p:extLst>
      <p:ext uri="{BB962C8B-B14F-4D97-AF65-F5344CB8AC3E}">
        <p14:creationId xmlns:p14="http://schemas.microsoft.com/office/powerpoint/2010/main" val="2493344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28</a:t>
            </a:fld>
            <a:endParaRPr lang="ko-KR" altLang="en-US" dirty="0"/>
          </a:p>
        </p:txBody>
      </p:sp>
    </p:spTree>
    <p:extLst>
      <p:ext uri="{BB962C8B-B14F-4D97-AF65-F5344CB8AC3E}">
        <p14:creationId xmlns:p14="http://schemas.microsoft.com/office/powerpoint/2010/main" val="901817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35</a:t>
            </a:fld>
            <a:endParaRPr lang="ko-KR" altLang="en-US" dirty="0"/>
          </a:p>
        </p:txBody>
      </p:sp>
    </p:spTree>
    <p:extLst>
      <p:ext uri="{BB962C8B-B14F-4D97-AF65-F5344CB8AC3E}">
        <p14:creationId xmlns:p14="http://schemas.microsoft.com/office/powerpoint/2010/main" val="3809829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49</a:t>
            </a:fld>
            <a:endParaRPr lang="ko-KR" altLang="en-US" dirty="0"/>
          </a:p>
        </p:txBody>
      </p:sp>
    </p:spTree>
    <p:extLst>
      <p:ext uri="{BB962C8B-B14F-4D97-AF65-F5344CB8AC3E}">
        <p14:creationId xmlns:p14="http://schemas.microsoft.com/office/powerpoint/2010/main" val="2945868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50</a:t>
            </a:fld>
            <a:endParaRPr lang="ko-KR" altLang="en-US" dirty="0"/>
          </a:p>
        </p:txBody>
      </p:sp>
    </p:spTree>
    <p:extLst>
      <p:ext uri="{BB962C8B-B14F-4D97-AF65-F5344CB8AC3E}">
        <p14:creationId xmlns:p14="http://schemas.microsoft.com/office/powerpoint/2010/main" val="2939980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51</a:t>
            </a:fld>
            <a:endParaRPr lang="ko-KR" altLang="en-US" dirty="0"/>
          </a:p>
        </p:txBody>
      </p:sp>
    </p:spTree>
    <p:extLst>
      <p:ext uri="{BB962C8B-B14F-4D97-AF65-F5344CB8AC3E}">
        <p14:creationId xmlns:p14="http://schemas.microsoft.com/office/powerpoint/2010/main" val="166543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52</a:t>
            </a:fld>
            <a:endParaRPr lang="ko-KR" altLang="en-US" dirty="0"/>
          </a:p>
        </p:txBody>
      </p:sp>
    </p:spTree>
    <p:extLst>
      <p:ext uri="{BB962C8B-B14F-4D97-AF65-F5344CB8AC3E}">
        <p14:creationId xmlns:p14="http://schemas.microsoft.com/office/powerpoint/2010/main" val="2768626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01685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108529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77377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01685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4162811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63</a:t>
            </a:fld>
            <a:endParaRPr lang="ko-KR" altLang="en-US" dirty="0"/>
          </a:p>
        </p:txBody>
      </p:sp>
    </p:spTree>
    <p:extLst>
      <p:ext uri="{BB962C8B-B14F-4D97-AF65-F5344CB8AC3E}">
        <p14:creationId xmlns:p14="http://schemas.microsoft.com/office/powerpoint/2010/main" val="212206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69</a:t>
            </a:fld>
            <a:endParaRPr lang="ko-KR" altLang="en-US" dirty="0"/>
          </a:p>
        </p:txBody>
      </p:sp>
    </p:spTree>
    <p:extLst>
      <p:ext uri="{BB962C8B-B14F-4D97-AF65-F5344CB8AC3E}">
        <p14:creationId xmlns:p14="http://schemas.microsoft.com/office/powerpoint/2010/main" val="2651629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70</a:t>
            </a:fld>
            <a:endParaRPr lang="ko-KR" altLang="en-US" dirty="0"/>
          </a:p>
        </p:txBody>
      </p:sp>
    </p:spTree>
    <p:extLst>
      <p:ext uri="{BB962C8B-B14F-4D97-AF65-F5344CB8AC3E}">
        <p14:creationId xmlns:p14="http://schemas.microsoft.com/office/powerpoint/2010/main" val="820053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71</a:t>
            </a:fld>
            <a:endParaRPr lang="ko-KR" altLang="en-US" dirty="0"/>
          </a:p>
        </p:txBody>
      </p:sp>
    </p:spTree>
    <p:extLst>
      <p:ext uri="{BB962C8B-B14F-4D97-AF65-F5344CB8AC3E}">
        <p14:creationId xmlns:p14="http://schemas.microsoft.com/office/powerpoint/2010/main" val="590313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84</a:t>
            </a:fld>
            <a:endParaRPr lang="ko-KR" altLang="en-US" dirty="0"/>
          </a:p>
        </p:txBody>
      </p:sp>
    </p:spTree>
    <p:extLst>
      <p:ext uri="{BB962C8B-B14F-4D97-AF65-F5344CB8AC3E}">
        <p14:creationId xmlns:p14="http://schemas.microsoft.com/office/powerpoint/2010/main" val="4156473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85</a:t>
            </a:fld>
            <a:endParaRPr lang="ko-KR" altLang="en-US" dirty="0"/>
          </a:p>
        </p:txBody>
      </p:sp>
    </p:spTree>
    <p:extLst>
      <p:ext uri="{BB962C8B-B14F-4D97-AF65-F5344CB8AC3E}">
        <p14:creationId xmlns:p14="http://schemas.microsoft.com/office/powerpoint/2010/main" val="26760565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87</a:t>
            </a:fld>
            <a:endParaRPr lang="ko-KR" altLang="en-US" dirty="0"/>
          </a:p>
        </p:txBody>
      </p:sp>
    </p:spTree>
    <p:extLst>
      <p:ext uri="{BB962C8B-B14F-4D97-AF65-F5344CB8AC3E}">
        <p14:creationId xmlns:p14="http://schemas.microsoft.com/office/powerpoint/2010/main" val="2945868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88</a:t>
            </a:fld>
            <a:endParaRPr lang="ko-KR" altLang="en-US" dirty="0"/>
          </a:p>
        </p:txBody>
      </p:sp>
    </p:spTree>
    <p:extLst>
      <p:ext uri="{BB962C8B-B14F-4D97-AF65-F5344CB8AC3E}">
        <p14:creationId xmlns:p14="http://schemas.microsoft.com/office/powerpoint/2010/main" val="2939980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89</a:t>
            </a:fld>
            <a:endParaRPr lang="ko-KR" altLang="en-US" dirty="0"/>
          </a:p>
        </p:txBody>
      </p:sp>
    </p:spTree>
    <p:extLst>
      <p:ext uri="{BB962C8B-B14F-4D97-AF65-F5344CB8AC3E}">
        <p14:creationId xmlns:p14="http://schemas.microsoft.com/office/powerpoint/2010/main" val="166543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108529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95</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01685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108529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773775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4162811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107</a:t>
            </a:fld>
            <a:endParaRPr lang="ko-KR" altLang="en-US" dirty="0"/>
          </a:p>
        </p:txBody>
      </p:sp>
    </p:spTree>
    <p:extLst>
      <p:ext uri="{BB962C8B-B14F-4D97-AF65-F5344CB8AC3E}">
        <p14:creationId xmlns:p14="http://schemas.microsoft.com/office/powerpoint/2010/main" val="212206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108</a:t>
            </a:fld>
            <a:endParaRPr lang="ko-KR" altLang="en-US" dirty="0"/>
          </a:p>
        </p:txBody>
      </p:sp>
    </p:spTree>
    <p:extLst>
      <p:ext uri="{BB962C8B-B14F-4D97-AF65-F5344CB8AC3E}">
        <p14:creationId xmlns:p14="http://schemas.microsoft.com/office/powerpoint/2010/main" val="26347728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117</a:t>
            </a:fld>
            <a:endParaRPr lang="ko-KR" altLang="en-US" dirty="0"/>
          </a:p>
        </p:txBody>
      </p:sp>
    </p:spTree>
    <p:extLst>
      <p:ext uri="{BB962C8B-B14F-4D97-AF65-F5344CB8AC3E}">
        <p14:creationId xmlns:p14="http://schemas.microsoft.com/office/powerpoint/2010/main" val="6511388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118</a:t>
            </a:fld>
            <a:endParaRPr lang="ko-KR" altLang="en-US" dirty="0"/>
          </a:p>
        </p:txBody>
      </p:sp>
    </p:spTree>
    <p:extLst>
      <p:ext uri="{BB962C8B-B14F-4D97-AF65-F5344CB8AC3E}">
        <p14:creationId xmlns:p14="http://schemas.microsoft.com/office/powerpoint/2010/main" val="1313200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124</a:t>
            </a:fld>
            <a:endParaRPr lang="ko-KR" altLang="en-US" dirty="0"/>
          </a:p>
        </p:txBody>
      </p:sp>
    </p:spTree>
    <p:extLst>
      <p:ext uri="{BB962C8B-B14F-4D97-AF65-F5344CB8AC3E}">
        <p14:creationId xmlns:p14="http://schemas.microsoft.com/office/powerpoint/2010/main" val="22486146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125</a:t>
            </a:fld>
            <a:endParaRPr lang="ko-KR" altLang="en-US" dirty="0"/>
          </a:p>
        </p:txBody>
      </p:sp>
    </p:spTree>
    <p:extLst>
      <p:ext uri="{BB962C8B-B14F-4D97-AF65-F5344CB8AC3E}">
        <p14:creationId xmlns:p14="http://schemas.microsoft.com/office/powerpoint/2010/main" val="72748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773775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127</a:t>
            </a:fld>
            <a:endParaRPr lang="ko-KR" altLang="en-US" dirty="0"/>
          </a:p>
        </p:txBody>
      </p:sp>
    </p:spTree>
    <p:extLst>
      <p:ext uri="{BB962C8B-B14F-4D97-AF65-F5344CB8AC3E}">
        <p14:creationId xmlns:p14="http://schemas.microsoft.com/office/powerpoint/2010/main" val="2945868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128</a:t>
            </a:fld>
            <a:endParaRPr lang="ko-KR" altLang="en-US" dirty="0"/>
          </a:p>
        </p:txBody>
      </p:sp>
    </p:spTree>
    <p:extLst>
      <p:ext uri="{BB962C8B-B14F-4D97-AF65-F5344CB8AC3E}">
        <p14:creationId xmlns:p14="http://schemas.microsoft.com/office/powerpoint/2010/main" val="29399807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129</a:t>
            </a:fld>
            <a:endParaRPr lang="ko-KR" altLang="en-US" dirty="0"/>
          </a:p>
        </p:txBody>
      </p:sp>
    </p:spTree>
    <p:extLst>
      <p:ext uri="{BB962C8B-B14F-4D97-AF65-F5344CB8AC3E}">
        <p14:creationId xmlns:p14="http://schemas.microsoft.com/office/powerpoint/2010/main" val="1665438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9BF5A829-16B0-48B1-95E4-1346D5D62477}"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130</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801685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108529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132</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7737753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133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4162811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140</a:t>
            </a:fld>
            <a:endParaRPr lang="ko-KR" altLang="en-US" dirty="0"/>
          </a:p>
        </p:txBody>
      </p:sp>
    </p:spTree>
    <p:extLst>
      <p:ext uri="{BB962C8B-B14F-4D97-AF65-F5344CB8AC3E}">
        <p14:creationId xmlns:p14="http://schemas.microsoft.com/office/powerpoint/2010/main" val="2103437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141</a:t>
            </a:fld>
            <a:endParaRPr lang="ko-KR" altLang="en-US" dirty="0"/>
          </a:p>
        </p:txBody>
      </p:sp>
    </p:spTree>
    <p:extLst>
      <p:ext uri="{BB962C8B-B14F-4D97-AF65-F5344CB8AC3E}">
        <p14:creationId xmlns:p14="http://schemas.microsoft.com/office/powerpoint/2010/main" val="16676812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142</a:t>
            </a:fld>
            <a:endParaRPr lang="ko-KR" altLang="en-US" dirty="0"/>
          </a:p>
        </p:txBody>
      </p:sp>
    </p:spTree>
    <p:extLst>
      <p:ext uri="{BB962C8B-B14F-4D97-AF65-F5344CB8AC3E}">
        <p14:creationId xmlns:p14="http://schemas.microsoft.com/office/powerpoint/2010/main" val="2985336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41628113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143</a:t>
            </a:fld>
            <a:endParaRPr lang="ko-KR" altLang="en-US" dirty="0"/>
          </a:p>
        </p:txBody>
      </p:sp>
    </p:spTree>
    <p:extLst>
      <p:ext uri="{BB962C8B-B14F-4D97-AF65-F5344CB8AC3E}">
        <p14:creationId xmlns:p14="http://schemas.microsoft.com/office/powerpoint/2010/main" val="32957127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144</a:t>
            </a:fld>
            <a:endParaRPr lang="ko-KR" altLang="en-US" dirty="0"/>
          </a:p>
        </p:txBody>
      </p:sp>
    </p:spTree>
    <p:extLst>
      <p:ext uri="{BB962C8B-B14F-4D97-AF65-F5344CB8AC3E}">
        <p14:creationId xmlns:p14="http://schemas.microsoft.com/office/powerpoint/2010/main" val="35468744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146</a:t>
            </a:fld>
            <a:endParaRPr lang="ko-KR" altLang="en-US" dirty="0"/>
          </a:p>
        </p:txBody>
      </p:sp>
    </p:spTree>
    <p:extLst>
      <p:ext uri="{BB962C8B-B14F-4D97-AF65-F5344CB8AC3E}">
        <p14:creationId xmlns:p14="http://schemas.microsoft.com/office/powerpoint/2010/main" val="2122063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168</a:t>
            </a:fld>
            <a:endParaRPr lang="ko-KR" altLang="en-US" dirty="0"/>
          </a:p>
        </p:txBody>
      </p:sp>
    </p:spTree>
    <p:extLst>
      <p:ext uri="{BB962C8B-B14F-4D97-AF65-F5344CB8AC3E}">
        <p14:creationId xmlns:p14="http://schemas.microsoft.com/office/powerpoint/2010/main" val="22486146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169</a:t>
            </a:fld>
            <a:endParaRPr lang="ko-KR" altLang="en-US" dirty="0"/>
          </a:p>
        </p:txBody>
      </p:sp>
    </p:spTree>
    <p:extLst>
      <p:ext uri="{BB962C8B-B14F-4D97-AF65-F5344CB8AC3E}">
        <p14:creationId xmlns:p14="http://schemas.microsoft.com/office/powerpoint/2010/main" val="1032387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171</a:t>
            </a:fld>
            <a:endParaRPr lang="ko-KR" altLang="en-US" dirty="0"/>
          </a:p>
        </p:txBody>
      </p:sp>
    </p:spTree>
    <p:extLst>
      <p:ext uri="{BB962C8B-B14F-4D97-AF65-F5344CB8AC3E}">
        <p14:creationId xmlns:p14="http://schemas.microsoft.com/office/powerpoint/2010/main" val="29458680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172</a:t>
            </a:fld>
            <a:endParaRPr lang="ko-KR" altLang="en-US" dirty="0"/>
          </a:p>
        </p:txBody>
      </p:sp>
    </p:spTree>
    <p:extLst>
      <p:ext uri="{BB962C8B-B14F-4D97-AF65-F5344CB8AC3E}">
        <p14:creationId xmlns:p14="http://schemas.microsoft.com/office/powerpoint/2010/main" val="2939980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FADF23B2-3342-4405-8E32-027ADF311D3F}" type="slidenum">
              <a:rPr lang="ko-KR" altLang="en-US" smtClean="0"/>
              <a:pPr>
                <a:defRPr/>
              </a:pPr>
              <a:t>173</a:t>
            </a:fld>
            <a:endParaRPr lang="ko-KR" altLang="en-US" dirty="0"/>
          </a:p>
        </p:txBody>
      </p:sp>
    </p:spTree>
    <p:extLst>
      <p:ext uri="{BB962C8B-B14F-4D97-AF65-F5344CB8AC3E}">
        <p14:creationId xmlns:p14="http://schemas.microsoft.com/office/powerpoint/2010/main" val="1665438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174</a:t>
            </a:fld>
            <a:endParaRPr lang="ko-KR" altLang="en-US" dirty="0"/>
          </a:p>
        </p:txBody>
      </p:sp>
    </p:spTree>
    <p:extLst>
      <p:ext uri="{BB962C8B-B14F-4D97-AF65-F5344CB8AC3E}">
        <p14:creationId xmlns:p14="http://schemas.microsoft.com/office/powerpoint/2010/main" val="890997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176</a:t>
            </a:fld>
            <a:endParaRPr kumimoji="0" lang="ko-KR" altLang="en-US" sz="13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02679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14</a:t>
            </a:fld>
            <a:endParaRPr lang="ko-KR" altLang="en-US" dirty="0"/>
          </a:p>
        </p:txBody>
      </p:sp>
    </p:spTree>
    <p:extLst>
      <p:ext uri="{BB962C8B-B14F-4D97-AF65-F5344CB8AC3E}">
        <p14:creationId xmlns:p14="http://schemas.microsoft.com/office/powerpoint/2010/main" val="2122063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177</a:t>
            </a:fld>
            <a:endParaRPr lang="ko-KR" altLang="en-US" dirty="0"/>
          </a:p>
        </p:txBody>
      </p:sp>
    </p:spTree>
    <p:extLst>
      <p:ext uri="{BB962C8B-B14F-4D97-AF65-F5344CB8AC3E}">
        <p14:creationId xmlns:p14="http://schemas.microsoft.com/office/powerpoint/2010/main" val="126102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a:t>
            </a:fld>
            <a:endParaRPr lang="ko-KR" altLang="en-US" dirty="0"/>
          </a:p>
        </p:txBody>
      </p:sp>
    </p:spTree>
    <p:extLst>
      <p:ext uri="{BB962C8B-B14F-4D97-AF65-F5344CB8AC3E}">
        <p14:creationId xmlns:p14="http://schemas.microsoft.com/office/powerpoint/2010/main" val="391475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16</a:t>
            </a:fld>
            <a:endParaRPr lang="ko-KR" altLang="en-US" dirty="0"/>
          </a:p>
        </p:txBody>
      </p:sp>
    </p:spTree>
    <p:extLst>
      <p:ext uri="{BB962C8B-B14F-4D97-AF65-F5344CB8AC3E}">
        <p14:creationId xmlns:p14="http://schemas.microsoft.com/office/powerpoint/2010/main" val="21174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C7EB0C5B-8591-4E9D-B2AF-B0EEFB15D569}"/>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8" name="슬라이드 번호 개체 틀 15">
            <a:extLst>
              <a:ext uri="{FF2B5EF4-FFF2-40B4-BE49-F238E27FC236}">
                <a16:creationId xmlns="" xmlns:a16="http://schemas.microsoft.com/office/drawing/2014/main" id="{429ED443-C289-4DBE-A5F7-BA8D496C5694}"/>
              </a:ext>
            </a:extLst>
          </p:cNvPr>
          <p:cNvSpPr txBox="1">
            <a:spLocks/>
          </p:cNvSpPr>
          <p:nvPr userDrawn="1"/>
        </p:nvSpPr>
        <p:spPr>
          <a:xfrm>
            <a:off x="5363936" y="6498000"/>
            <a:ext cx="379455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Tree>
    <p:extLst>
      <p:ext uri="{BB962C8B-B14F-4D97-AF65-F5344CB8AC3E}">
        <p14:creationId xmlns:p14="http://schemas.microsoft.com/office/powerpoint/2010/main" val="2379487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 xmlns:a16="http://schemas.microsoft.com/office/drawing/2014/main"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dirty="0"/>
          </a:p>
        </p:txBody>
      </p:sp>
      <p:sp>
        <p:nvSpPr>
          <p:cNvPr id="7" name="직사각형 6">
            <a:extLst>
              <a:ext uri="{FF2B5EF4-FFF2-40B4-BE49-F238E27FC236}">
                <a16:creationId xmlns="" xmlns:a16="http://schemas.microsoft.com/office/drawing/2014/main"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2022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Innovation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Campus or to use the entire or part of this book, you must receive written consent from copyright holder.</a:t>
            </a:r>
          </a:p>
        </p:txBody>
      </p:sp>
      <p:pic>
        <p:nvPicPr>
          <p:cNvPr id="10" name="그림 3">
            <a:extLst>
              <a:ext uri="{FF2B5EF4-FFF2-40B4-BE49-F238E27FC236}">
                <a16:creationId xmlns="" xmlns:a16="http://schemas.microsoft.com/office/drawing/2014/main"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spTree>
    <p:extLst>
      <p:ext uri="{BB962C8B-B14F-4D97-AF65-F5344CB8AC3E}">
        <p14:creationId xmlns:p14="http://schemas.microsoft.com/office/powerpoint/2010/main" val="1773018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5"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549338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 xmlns:a16="http://schemas.microsoft.com/office/drawing/2014/main"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dirty="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3857595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 xmlns:a16="http://schemas.microsoft.com/office/drawing/2014/main" id="{1B2B22C2-BBD9-4044-B049-D10CDF14FDE6}"/>
              </a:ext>
            </a:extLst>
          </p:cNvPr>
          <p:cNvSpPr txBox="1">
            <a:spLocks/>
          </p:cNvSpPr>
          <p:nvPr userDrawn="1"/>
        </p:nvSpPr>
        <p:spPr>
          <a:xfrm>
            <a:off x="5131363" y="6347710"/>
            <a:ext cx="3629200"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r>
              <a:rPr kumimoji="1" lang="en-US" altLang="ko-KR" sz="1100" kern="12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6. Algorithm 3 – Problem Solving with Algorithms</a:t>
            </a:r>
          </a:p>
        </p:txBody>
      </p:sp>
      <p:sp>
        <p:nvSpPr>
          <p:cNvPr id="3" name="슬라이드 번호 개체 틀 15">
            <a:extLst>
              <a:ext uri="{FF2B5EF4-FFF2-40B4-BE49-F238E27FC236}">
                <a16:creationId xmlns="" xmlns:a16="http://schemas.microsoft.com/office/drawing/2014/main" id="{8C6D6C91-60C1-41CF-B03F-1735A6A41637}"/>
              </a:ext>
            </a:extLst>
          </p:cNvPr>
          <p:cNvSpPr txBox="1">
            <a:spLocks/>
          </p:cNvSpPr>
          <p:nvPr userDrawn="1"/>
        </p:nvSpPr>
        <p:spPr>
          <a:xfrm>
            <a:off x="8808690" y="6347726"/>
            <a:ext cx="538336"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1630023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4036029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EB9EB970-D524-45A2-94F0-19148DBA6868}"/>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9" name="슬라이드 번호 개체 틀 15">
            <a:extLst>
              <a:ext uri="{FF2B5EF4-FFF2-40B4-BE49-F238E27FC236}">
                <a16:creationId xmlns="" xmlns:a16="http://schemas.microsoft.com/office/drawing/2014/main" id="{541B4FFB-847C-4E83-98A5-F562005AF02C}"/>
              </a:ext>
            </a:extLst>
          </p:cNvPr>
          <p:cNvSpPr txBox="1">
            <a:spLocks/>
          </p:cNvSpPr>
          <p:nvPr userDrawn="1"/>
        </p:nvSpPr>
        <p:spPr>
          <a:xfrm>
            <a:off x="5363936" y="6498000"/>
            <a:ext cx="379455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Tree>
    <p:extLst>
      <p:ext uri="{BB962C8B-B14F-4D97-AF65-F5344CB8AC3E}">
        <p14:creationId xmlns:p14="http://schemas.microsoft.com/office/powerpoint/2010/main" val="2107007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391083B6-0EA5-430F-A2EA-4D56380332A2}"/>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9" name="슬라이드 번호 개체 틀 15">
            <a:extLst>
              <a:ext uri="{FF2B5EF4-FFF2-40B4-BE49-F238E27FC236}">
                <a16:creationId xmlns="" xmlns:a16="http://schemas.microsoft.com/office/drawing/2014/main" id="{A291F761-7439-4656-87B5-2A05B1E04AB8}"/>
              </a:ext>
            </a:extLst>
          </p:cNvPr>
          <p:cNvSpPr txBox="1">
            <a:spLocks/>
          </p:cNvSpPr>
          <p:nvPr userDrawn="1"/>
        </p:nvSpPr>
        <p:spPr>
          <a:xfrm>
            <a:off x="5363936" y="6498000"/>
            <a:ext cx="379455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Tree>
    <p:extLst>
      <p:ext uri="{BB962C8B-B14F-4D97-AF65-F5344CB8AC3E}">
        <p14:creationId xmlns:p14="http://schemas.microsoft.com/office/powerpoint/2010/main" val="27314076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사용자 지정 레이아웃">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9" name="직선 연결선 8">
            <a:extLst>
              <a:ext uri="{FF2B5EF4-FFF2-40B4-BE49-F238E27FC236}">
                <a16:creationId xmlns="" xmlns:a16="http://schemas.microsoft.com/office/drawing/2014/main" id="{C1C72A62-C683-4E28-9DB3-48070C29EDE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7">
            <a:extLst>
              <a:ext uri="{FF2B5EF4-FFF2-40B4-BE49-F238E27FC236}">
                <a16:creationId xmlns="" xmlns:a16="http://schemas.microsoft.com/office/drawing/2014/main" id="{7E1E12FC-CEBB-4147-9EEB-E670A93F6B1E}"/>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E8E00BC6-C801-43F7-BD46-10507A259038}"/>
              </a:ext>
            </a:extLst>
          </p:cNvPr>
          <p:cNvSpPr txBox="1">
            <a:spLocks/>
          </p:cNvSpPr>
          <p:nvPr userDrawn="1"/>
        </p:nvSpPr>
        <p:spPr>
          <a:xfrm>
            <a:off x="5853794" y="6513354"/>
            <a:ext cx="3599418"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Tree>
    <p:extLst>
      <p:ext uri="{BB962C8B-B14F-4D97-AF65-F5344CB8AC3E}">
        <p14:creationId xmlns:p14="http://schemas.microsoft.com/office/powerpoint/2010/main" val="3243057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Quiz">
    <p:spTree>
      <p:nvGrpSpPr>
        <p:cNvPr id="1" name=""/>
        <p:cNvGrpSpPr/>
        <p:nvPr/>
      </p:nvGrpSpPr>
      <p:grpSpPr>
        <a:xfrm>
          <a:off x="0" y="0"/>
          <a:ext cx="0" cy="0"/>
          <a:chOff x="0" y="0"/>
          <a:chExt cx="0" cy="0"/>
        </a:xfrm>
      </p:grpSpPr>
      <p:sp>
        <p:nvSpPr>
          <p:cNvPr id="3" name="직사각형 2"/>
          <p:cNvSpPr/>
          <p:nvPr userDrawn="1"/>
        </p:nvSpPr>
        <p:spPr>
          <a:xfrm>
            <a:off x="451306"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4" name="직사각형 3"/>
          <p:cNvSpPr/>
          <p:nvPr userDrawn="1"/>
        </p:nvSpPr>
        <p:spPr>
          <a:xfrm>
            <a:off x="451306"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 xmlns:a16="http://schemas.microsoft.com/office/drawing/2014/main"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8" fontAlgn="auto">
              <a:spcBef>
                <a:spcPts val="0"/>
              </a:spcBef>
              <a:spcAft>
                <a:spcPts val="0"/>
              </a:spcAft>
              <a:defRPr/>
            </a:pPr>
            <a:fld id="{43977B04-C971-4466-AB79-612C9E649B30}" type="slidenum">
              <a:rPr lang="en-US" altLang="ko-KR" smtClean="0">
                <a:solidFill>
                  <a:prstClr val="white">
                    <a:lumMod val="50000"/>
                  </a:prstClr>
                </a:solidFill>
                <a:latin typeface="SamsungOne 400" panose="020B0503030303020204" pitchFamily="34" charset="0"/>
                <a:ea typeface="SamsungOne 400" panose="020B0503030303020204" pitchFamily="34" charset="0"/>
              </a:rPr>
              <a:pPr defTabSz="914368" fontAlgn="auto">
                <a:spcBef>
                  <a:spcPts val="0"/>
                </a:spcBef>
                <a:spcAft>
                  <a:spcPts val="0"/>
                </a:spcAft>
                <a:defRPr/>
              </a:pPr>
              <a:t>‹#›</a:t>
            </a:fld>
            <a:endParaRPr lang="en-US" altLang="ko-KR" dirty="0">
              <a:solidFill>
                <a:prstClr val="white">
                  <a:lumMod val="50000"/>
                </a:prst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 xmlns:a16="http://schemas.microsoft.com/office/drawing/2014/main"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100" dirty="0">
                <a:solidFill>
                  <a:prstClr val="white">
                    <a:lumMod val="50000"/>
                  </a:prst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grpSp>
      <p:sp>
        <p:nvSpPr>
          <p:cNvPr id="13" name="슬라이드 번호 개체 틀 15">
            <a:extLst>
              <a:ext uri="{FF2B5EF4-FFF2-40B4-BE49-F238E27FC236}">
                <a16:creationId xmlns="" xmlns:a16="http://schemas.microsoft.com/office/drawing/2014/main" id="{7A627045-E87D-4FC1-8CE5-25DA5AF97A25}"/>
              </a:ext>
            </a:extLst>
          </p:cNvPr>
          <p:cNvSpPr txBox="1">
            <a:spLocks/>
          </p:cNvSpPr>
          <p:nvPr userDrawn="1"/>
        </p:nvSpPr>
        <p:spPr>
          <a:xfrm>
            <a:off x="5416550" y="6498000"/>
            <a:ext cx="378275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smtClean="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endPar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63841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 xmlns:a16="http://schemas.microsoft.com/office/drawing/2014/main"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078321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 xmlns:a16="http://schemas.microsoft.com/office/drawing/2014/main" id="{BD81969B-788F-42BA-BC4C-E868021F81DD}"/>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9" name="슬라이드 번호 개체 틀 15">
            <a:extLst>
              <a:ext uri="{FF2B5EF4-FFF2-40B4-BE49-F238E27FC236}">
                <a16:creationId xmlns="" xmlns:a16="http://schemas.microsoft.com/office/drawing/2014/main" id="{656D19F1-A9D2-41A3-9FC1-D9029F9CCFD7}"/>
              </a:ext>
            </a:extLst>
          </p:cNvPr>
          <p:cNvSpPr txBox="1">
            <a:spLocks/>
          </p:cNvSpPr>
          <p:nvPr userDrawn="1"/>
        </p:nvSpPr>
        <p:spPr>
          <a:xfrm>
            <a:off x="5363936" y="6498000"/>
            <a:ext cx="379455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Tree>
    <p:extLst>
      <p:ext uri="{BB962C8B-B14F-4D97-AF65-F5344CB8AC3E}">
        <p14:creationId xmlns:p14="http://schemas.microsoft.com/office/powerpoint/2010/main" val="231435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7" name="슬라이드 번호 개체 틀 15">
            <a:extLst>
              <a:ext uri="{FF2B5EF4-FFF2-40B4-BE49-F238E27FC236}">
                <a16:creationId xmlns="" xmlns:a16="http://schemas.microsoft.com/office/drawing/2014/main" id="{0EEC2730-6A9C-4CF4-85B6-7CC29C8850F6}"/>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8" name="슬라이드 번호 개체 틀 15">
            <a:extLst>
              <a:ext uri="{FF2B5EF4-FFF2-40B4-BE49-F238E27FC236}">
                <a16:creationId xmlns="" xmlns:a16="http://schemas.microsoft.com/office/drawing/2014/main" id="{E9223611-2252-4E04-A2C2-F292A5700D70}"/>
              </a:ext>
            </a:extLst>
          </p:cNvPr>
          <p:cNvSpPr txBox="1">
            <a:spLocks/>
          </p:cNvSpPr>
          <p:nvPr userDrawn="1"/>
        </p:nvSpPr>
        <p:spPr>
          <a:xfrm>
            <a:off x="5363936" y="6498000"/>
            <a:ext cx="379455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Tree>
    <p:extLst>
      <p:ext uri="{BB962C8B-B14F-4D97-AF65-F5344CB8AC3E}">
        <p14:creationId xmlns:p14="http://schemas.microsoft.com/office/powerpoint/2010/main" val="352121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3" name="그룹 2">
            <a:extLst>
              <a:ext uri="{FF2B5EF4-FFF2-40B4-BE49-F238E27FC236}">
                <a16:creationId xmlns="" xmlns:a16="http://schemas.microsoft.com/office/drawing/2014/main" id="{423B230F-BF07-4420-8C5E-EAE4EFC61AF1}"/>
              </a:ext>
            </a:extLst>
          </p:cNvPr>
          <p:cNvGrpSpPr/>
          <p:nvPr userDrawn="1"/>
        </p:nvGrpSpPr>
        <p:grpSpPr>
          <a:xfrm>
            <a:off x="0" y="1"/>
            <a:ext cx="9906000" cy="999802"/>
            <a:chOff x="0" y="1"/>
            <a:chExt cx="9906000" cy="999802"/>
          </a:xfrm>
        </p:grpSpPr>
        <p:sp>
          <p:nvSpPr>
            <p:cNvPr id="10" name="직사각형 9">
              <a:extLst>
                <a:ext uri="{FF2B5EF4-FFF2-40B4-BE49-F238E27FC236}">
                  <a16:creationId xmlns="" xmlns:a16="http://schemas.microsoft.com/office/drawing/2014/main"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a:extLst>
                <a:ext uri="{FF2B5EF4-FFF2-40B4-BE49-F238E27FC236}">
                  <a16:creationId xmlns="" xmlns:a16="http://schemas.microsoft.com/office/drawing/2014/main"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6" name="그룹 15">
            <a:extLst>
              <a:ext uri="{FF2B5EF4-FFF2-40B4-BE49-F238E27FC236}">
                <a16:creationId xmlns="" xmlns:a16="http://schemas.microsoft.com/office/drawing/2014/main" id="{1AD70F94-445E-41A7-8574-B25CBA89D8C1}"/>
              </a:ext>
            </a:extLst>
          </p:cNvPr>
          <p:cNvGrpSpPr/>
          <p:nvPr userDrawn="1"/>
        </p:nvGrpSpPr>
        <p:grpSpPr>
          <a:xfrm>
            <a:off x="449999" y="1251376"/>
            <a:ext cx="9018001" cy="4993976"/>
            <a:chOff x="578678" y="1436154"/>
            <a:chExt cx="8748000" cy="4993976"/>
          </a:xfrm>
          <a:solidFill>
            <a:srgbClr val="ECEFF6"/>
          </a:solidFill>
        </p:grpSpPr>
        <p:sp>
          <p:nvSpPr>
            <p:cNvPr id="17" name="직사각형 16">
              <a:extLst>
                <a:ext uri="{FF2B5EF4-FFF2-40B4-BE49-F238E27FC236}">
                  <a16:creationId xmlns="" xmlns:a16="http://schemas.microsoft.com/office/drawing/2014/main"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직사각형 17">
              <a:extLst>
                <a:ext uri="{FF2B5EF4-FFF2-40B4-BE49-F238E27FC236}">
                  <a16:creationId xmlns="" xmlns:a16="http://schemas.microsoft.com/office/drawing/2014/main"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 xmlns:a16="http://schemas.microsoft.com/office/drawing/2014/main"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sp>
        <p:nvSpPr>
          <p:cNvPr id="15" name="슬라이드 번호 개체 틀 15">
            <a:extLst>
              <a:ext uri="{FF2B5EF4-FFF2-40B4-BE49-F238E27FC236}">
                <a16:creationId xmlns="" xmlns:a16="http://schemas.microsoft.com/office/drawing/2014/main" id="{73CEF141-018D-4CEC-90AE-8C096FE578DB}"/>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1" name="슬라이드 번호 개체 틀 15">
            <a:extLst>
              <a:ext uri="{FF2B5EF4-FFF2-40B4-BE49-F238E27FC236}">
                <a16:creationId xmlns="" xmlns:a16="http://schemas.microsoft.com/office/drawing/2014/main" id="{E6C1E988-0DB7-4251-8531-71AE2F0694AC}"/>
              </a:ext>
            </a:extLst>
          </p:cNvPr>
          <p:cNvSpPr txBox="1">
            <a:spLocks/>
          </p:cNvSpPr>
          <p:nvPr userDrawn="1"/>
        </p:nvSpPr>
        <p:spPr>
          <a:xfrm>
            <a:off x="5363936" y="6498000"/>
            <a:ext cx="379455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Tree>
    <p:extLst>
      <p:ext uri="{BB962C8B-B14F-4D97-AF65-F5344CB8AC3E}">
        <p14:creationId xmlns:p14="http://schemas.microsoft.com/office/powerpoint/2010/main" val="4171582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 xmlns:a16="http://schemas.microsoft.com/office/drawing/2014/main" id="{85278258-AEB2-4213-B5E6-13FC86FAB418}"/>
              </a:ext>
            </a:extLst>
          </p:cNvPr>
          <p:cNvGrpSpPr/>
          <p:nvPr userDrawn="1"/>
        </p:nvGrpSpPr>
        <p:grpSpPr>
          <a:xfrm>
            <a:off x="449612" y="1462227"/>
            <a:ext cx="9003600" cy="4500283"/>
            <a:chOff x="578678" y="1445207"/>
            <a:chExt cx="8748000" cy="4136077"/>
          </a:xfrm>
        </p:grpSpPr>
        <p:sp>
          <p:nvSpPr>
            <p:cNvPr id="52" name="직사각형 51">
              <a:extLst>
                <a:ext uri="{FF2B5EF4-FFF2-40B4-BE49-F238E27FC236}">
                  <a16:creationId xmlns="" xmlns:a16="http://schemas.microsoft.com/office/drawing/2014/main"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직사각형 52">
              <a:extLst>
                <a:ext uri="{FF2B5EF4-FFF2-40B4-BE49-F238E27FC236}">
                  <a16:creationId xmlns="" xmlns:a16="http://schemas.microsoft.com/office/drawing/2014/main"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이등변 삼각형 53">
              <a:extLst>
                <a:ext uri="{FF2B5EF4-FFF2-40B4-BE49-F238E27FC236}">
                  <a16:creationId xmlns="" xmlns:a16="http://schemas.microsoft.com/office/drawing/2014/main"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6000"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 xmlns:a16="http://schemas.microsoft.com/office/drawing/2014/main" id="{3C9B8629-554D-4DBE-9C51-F645BAD954BC}"/>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8" name="그룹 7">
            <a:extLst>
              <a:ext uri="{FF2B5EF4-FFF2-40B4-BE49-F238E27FC236}">
                <a16:creationId xmlns="" xmlns:a16="http://schemas.microsoft.com/office/drawing/2014/main" id="{E8CA0DD3-9254-499A-BE4D-7F93C9791163}"/>
              </a:ext>
            </a:extLst>
          </p:cNvPr>
          <p:cNvGrpSpPr/>
          <p:nvPr userDrawn="1"/>
        </p:nvGrpSpPr>
        <p:grpSpPr>
          <a:xfrm>
            <a:off x="747834" y="2408824"/>
            <a:ext cx="8539600" cy="3303528"/>
            <a:chOff x="747834" y="2129937"/>
            <a:chExt cx="8539600" cy="3303528"/>
          </a:xfrm>
        </p:grpSpPr>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35" name="그룹 34">
              <a:extLst>
                <a:ext uri="{FF2B5EF4-FFF2-40B4-BE49-F238E27FC236}">
                  <a16:creationId xmlns="" xmlns:a16="http://schemas.microsoft.com/office/drawing/2014/main"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 xmlns:a16="http://schemas.microsoft.com/office/drawing/2014/main"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 xmlns:a16="http://schemas.microsoft.com/office/drawing/2014/main"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 xmlns:a16="http://schemas.microsoft.com/office/drawing/2014/main"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 xmlns:a16="http://schemas.microsoft.com/office/drawing/2014/main"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808" y="1588471"/>
            <a:ext cx="661566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
        <p:nvSpPr>
          <p:cNvPr id="44" name="슬라이드 번호 개체 틀 15">
            <a:extLst>
              <a:ext uri="{FF2B5EF4-FFF2-40B4-BE49-F238E27FC236}">
                <a16:creationId xmlns="" xmlns:a16="http://schemas.microsoft.com/office/drawing/2014/main" id="{80A98DD9-3C56-4A37-9018-DF1C8177D3C9}"/>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45" name="슬라이드 번호 개체 틀 15">
            <a:extLst>
              <a:ext uri="{FF2B5EF4-FFF2-40B4-BE49-F238E27FC236}">
                <a16:creationId xmlns="" xmlns:a16="http://schemas.microsoft.com/office/drawing/2014/main" id="{D2002A69-7A43-45BE-AE0A-147F01B0429A}"/>
              </a:ext>
            </a:extLst>
          </p:cNvPr>
          <p:cNvSpPr txBox="1">
            <a:spLocks/>
          </p:cNvSpPr>
          <p:nvPr userDrawn="1"/>
        </p:nvSpPr>
        <p:spPr>
          <a:xfrm>
            <a:off x="5363936" y="6498000"/>
            <a:ext cx="379455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Tree>
    <p:extLst>
      <p:ext uri="{BB962C8B-B14F-4D97-AF65-F5344CB8AC3E}">
        <p14:creationId xmlns:p14="http://schemas.microsoft.com/office/powerpoint/2010/main" val="514505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8F9D91F2-1DA9-4775-A2F4-3EA836FC8AC8}"/>
              </a:ext>
            </a:extLst>
          </p:cNvPr>
          <p:cNvGrpSpPr/>
          <p:nvPr userDrawn="1"/>
        </p:nvGrpSpPr>
        <p:grpSpPr>
          <a:xfrm>
            <a:off x="0" y="1"/>
            <a:ext cx="9906000" cy="999802"/>
            <a:chOff x="0" y="1"/>
            <a:chExt cx="9906000" cy="999802"/>
          </a:xfrm>
        </p:grpSpPr>
        <p:sp>
          <p:nvSpPr>
            <p:cNvPr id="18" name="직사각형 17">
              <a:extLst>
                <a:ext uri="{FF2B5EF4-FFF2-40B4-BE49-F238E27FC236}">
                  <a16:creationId xmlns="" xmlns:a16="http://schemas.microsoft.com/office/drawing/2014/main"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 name="직사각형 18">
              <a:extLst>
                <a:ext uri="{FF2B5EF4-FFF2-40B4-BE49-F238E27FC236}">
                  <a16:creationId xmlns="" xmlns:a16="http://schemas.microsoft.com/office/drawing/2014/main"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cxnSp>
        <p:nvCxnSpPr>
          <p:cNvPr id="20" name="직선 연결선 19">
            <a:extLst>
              <a:ext uri="{FF2B5EF4-FFF2-40B4-BE49-F238E27FC236}">
                <a16:creationId xmlns="" xmlns:a16="http://schemas.microsoft.com/office/drawing/2014/main"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직사각형 7">
            <a:extLst>
              <a:ext uri="{FF2B5EF4-FFF2-40B4-BE49-F238E27FC236}">
                <a16:creationId xmlns="" xmlns:a16="http://schemas.microsoft.com/office/drawing/2014/main" id="{3C9B8629-554D-4DBE-9C51-F645BAD954BC}"/>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7" name="그룹 6">
            <a:extLst>
              <a:ext uri="{FF2B5EF4-FFF2-40B4-BE49-F238E27FC236}">
                <a16:creationId xmlns="" xmlns:a16="http://schemas.microsoft.com/office/drawing/2014/main" id="{FDEC6B4D-744D-4E9D-89EE-6B4FB27E7344}"/>
              </a:ext>
            </a:extLst>
          </p:cNvPr>
          <p:cNvGrpSpPr/>
          <p:nvPr userDrawn="1"/>
        </p:nvGrpSpPr>
        <p:grpSpPr>
          <a:xfrm>
            <a:off x="449612" y="1462227"/>
            <a:ext cx="9003600" cy="4500283"/>
            <a:chOff x="449612" y="1219200"/>
            <a:chExt cx="9003600" cy="4500283"/>
          </a:xfrm>
        </p:grpSpPr>
        <p:grpSp>
          <p:nvGrpSpPr>
            <p:cNvPr id="2" name="그룹 1">
              <a:extLst>
                <a:ext uri="{FF2B5EF4-FFF2-40B4-BE49-F238E27FC236}">
                  <a16:creationId xmlns="" xmlns:a16="http://schemas.microsoft.com/office/drawing/2014/main"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24" name="그룹 23">
              <a:extLst>
                <a:ext uri="{FF2B5EF4-FFF2-40B4-BE49-F238E27FC236}">
                  <a16:creationId xmlns="" xmlns:a16="http://schemas.microsoft.com/office/drawing/2014/main"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 xmlns:a16="http://schemas.microsoft.com/office/drawing/2014/main"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 xmlns:a16="http://schemas.microsoft.com/office/drawing/2014/main"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 xmlns:a16="http://schemas.microsoft.com/office/drawing/2014/main"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 xmlns:a16="http://schemas.microsoft.com/office/drawing/2014/main"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30" name="그룹 29">
              <a:extLst>
                <a:ext uri="{FF2B5EF4-FFF2-40B4-BE49-F238E27FC236}">
                  <a16:creationId xmlns="" xmlns:a16="http://schemas.microsoft.com/office/drawing/2014/main"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 xmlns:a16="http://schemas.microsoft.com/office/drawing/2014/main"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 xmlns:a16="http://schemas.microsoft.com/office/drawing/2014/main"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 xmlns:a16="http://schemas.microsoft.com/office/drawing/2014/main"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“divide-and-conquer.”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 xmlns:a16="http://schemas.microsoft.com/office/drawing/2014/main"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latin typeface="SamsungOne 400" panose="020B0503030303020204" pitchFamily="34" charset="0"/>
                </a:endParaRPr>
              </a:p>
            </p:txBody>
          </p:sp>
        </p:grpSp>
        <p:grpSp>
          <p:nvGrpSpPr>
            <p:cNvPr id="40" name="그룹 39">
              <a:extLst>
                <a:ext uri="{FF2B5EF4-FFF2-40B4-BE49-F238E27FC236}">
                  <a16:creationId xmlns="" xmlns:a16="http://schemas.microsoft.com/office/drawing/2014/main"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 xmlns:a16="http://schemas.microsoft.com/office/drawing/2014/main"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dirty="0">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 xmlns:a16="http://schemas.microsoft.com/office/drawing/2014/main"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
        <p:nvSpPr>
          <p:cNvPr id="36" name="슬라이드 번호 개체 틀 15">
            <a:extLst>
              <a:ext uri="{FF2B5EF4-FFF2-40B4-BE49-F238E27FC236}">
                <a16:creationId xmlns="" xmlns:a16="http://schemas.microsoft.com/office/drawing/2014/main" id="{044527AA-62C0-4F73-823A-FF9E6B5EB43C}"/>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37" name="슬라이드 번호 개체 틀 15">
            <a:extLst>
              <a:ext uri="{FF2B5EF4-FFF2-40B4-BE49-F238E27FC236}">
                <a16:creationId xmlns="" xmlns:a16="http://schemas.microsoft.com/office/drawing/2014/main" id="{181B0377-4FDD-49E6-A97C-6B9037246599}"/>
              </a:ext>
            </a:extLst>
          </p:cNvPr>
          <p:cNvSpPr txBox="1">
            <a:spLocks/>
          </p:cNvSpPr>
          <p:nvPr userDrawn="1"/>
        </p:nvSpPr>
        <p:spPr>
          <a:xfrm>
            <a:off x="5363936" y="6498000"/>
            <a:ext cx="379455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Tree>
    <p:extLst>
      <p:ext uri="{BB962C8B-B14F-4D97-AF65-F5344CB8AC3E}">
        <p14:creationId xmlns:p14="http://schemas.microsoft.com/office/powerpoint/2010/main" val="307074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306"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userDrawn="1"/>
        </p:nvSpPr>
        <p:spPr>
          <a:xfrm>
            <a:off x="451306"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14" name="직선 연결선 13">
            <a:extLst>
              <a:ext uri="{FF2B5EF4-FFF2-40B4-BE49-F238E27FC236}">
                <a16:creationId xmlns="" xmlns:a16="http://schemas.microsoft.com/office/drawing/2014/main"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직사각형 7">
            <a:extLst>
              <a:ext uri="{FF2B5EF4-FFF2-40B4-BE49-F238E27FC236}">
                <a16:creationId xmlns="" xmlns:a16="http://schemas.microsoft.com/office/drawing/2014/main"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grpSp>
        <p:nvGrpSpPr>
          <p:cNvPr id="27" name="그룹 26">
            <a:extLst>
              <a:ext uri="{FF2B5EF4-FFF2-40B4-BE49-F238E27FC236}">
                <a16:creationId xmlns="" xmlns:a16="http://schemas.microsoft.com/office/drawing/2014/main"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 xmlns:a16="http://schemas.microsoft.com/office/drawing/2014/main"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28">
              <a:extLst>
                <a:ext uri="{FF2B5EF4-FFF2-40B4-BE49-F238E27FC236}">
                  <a16:creationId xmlns="" xmlns:a16="http://schemas.microsoft.com/office/drawing/2014/main"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5" name="슬라이드 번호 개체 틀 15">
            <a:extLst>
              <a:ext uri="{FF2B5EF4-FFF2-40B4-BE49-F238E27FC236}">
                <a16:creationId xmlns="" xmlns:a16="http://schemas.microsoft.com/office/drawing/2014/main" id="{36D17CA7-1FDA-4120-BB00-378EAE27AF17}"/>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6" name="슬라이드 번호 개체 틀 15">
            <a:extLst>
              <a:ext uri="{FF2B5EF4-FFF2-40B4-BE49-F238E27FC236}">
                <a16:creationId xmlns="" xmlns:a16="http://schemas.microsoft.com/office/drawing/2014/main" id="{61CD6499-3B80-4E9E-8082-0FBAFC19C7B8}"/>
              </a:ext>
            </a:extLst>
          </p:cNvPr>
          <p:cNvSpPr txBox="1">
            <a:spLocks/>
          </p:cNvSpPr>
          <p:nvPr userDrawn="1"/>
        </p:nvSpPr>
        <p:spPr>
          <a:xfrm>
            <a:off x="5363936" y="6498000"/>
            <a:ext cx="379455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Tree>
    <p:extLst>
      <p:ext uri="{BB962C8B-B14F-4D97-AF65-F5344CB8AC3E}">
        <p14:creationId xmlns:p14="http://schemas.microsoft.com/office/powerpoint/2010/main" val="426073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 xmlns:a16="http://schemas.microsoft.com/office/drawing/2014/main"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직사각형 7">
            <a:extLst>
              <a:ext uri="{FF2B5EF4-FFF2-40B4-BE49-F238E27FC236}">
                <a16:creationId xmlns="" xmlns:a16="http://schemas.microsoft.com/office/drawing/2014/main"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612" y="900000"/>
            <a:ext cx="9003600"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 xmlns:a16="http://schemas.microsoft.com/office/drawing/2014/main" id="{A7338447-FE72-47F3-9A92-677E41EFEB12}"/>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1" name="슬라이드 번호 개체 틀 15">
            <a:extLst>
              <a:ext uri="{FF2B5EF4-FFF2-40B4-BE49-F238E27FC236}">
                <a16:creationId xmlns="" xmlns:a16="http://schemas.microsoft.com/office/drawing/2014/main" id="{79CB204E-EFBD-4435-9298-412756318196}"/>
              </a:ext>
            </a:extLst>
          </p:cNvPr>
          <p:cNvSpPr txBox="1">
            <a:spLocks/>
          </p:cNvSpPr>
          <p:nvPr userDrawn="1"/>
        </p:nvSpPr>
        <p:spPr>
          <a:xfrm>
            <a:off x="5363936" y="6498000"/>
            <a:ext cx="379455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Tree>
    <p:extLst>
      <p:ext uri="{BB962C8B-B14F-4D97-AF65-F5344CB8AC3E}">
        <p14:creationId xmlns:p14="http://schemas.microsoft.com/office/powerpoint/2010/main" val="1357378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766776"/>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7" r:id="rId5"/>
    <p:sldLayoutId id="2147483788" r:id="rId6"/>
    <p:sldLayoutId id="2147483789" r:id="rId7"/>
    <p:sldLayoutId id="2147483790" r:id="rId8"/>
    <p:sldLayoutId id="2147483781" r:id="rId9"/>
    <p:sldLayoutId id="2147483782" r:id="rId10"/>
    <p:sldLayoutId id="2147483783" r:id="rId11"/>
    <p:sldLayoutId id="2147483784" r:id="rId12"/>
    <p:sldLayoutId id="2147483793" r:id="rId13"/>
    <p:sldLayoutId id="2147483797" r:id="rId14"/>
    <p:sldLayoutId id="2147483798" r:id="rId15"/>
    <p:sldLayoutId id="2147483799" r:id="rId16"/>
    <p:sldLayoutId id="2147483800" r:id="rId17"/>
    <p:sldLayoutId id="2147483822" r:id="rId18"/>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70.png"/><Relationship Id="rId4" Type="http://schemas.openxmlformats.org/officeDocument/2006/relationships/image" Target="../media/image690.png"/></Relationships>
</file>

<file path=ppt/slides/_rels/slide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7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26.png"/></Relationships>
</file>

<file path=ppt/slides/_rels/slide1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26.png"/><Relationship Id="rId4" Type="http://schemas.openxmlformats.org/officeDocument/2006/relationships/image" Target="../media/image69.png"/></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3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85.svg"/><Relationship Id="rId4" Type="http://schemas.openxmlformats.org/officeDocument/2006/relationships/image" Target="../media/image81.png"/></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0.jpeg"/><Relationship Id="rId11" Type="http://schemas.openxmlformats.org/officeDocument/2006/relationships/image" Target="../media/image12.pn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5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85.svg"/><Relationship Id="rId4" Type="http://schemas.openxmlformats.org/officeDocument/2006/relationships/image" Target="../media/image81.png"/></Relationships>
</file>

<file path=ppt/slides/_rels/slide151.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88.sv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8" Type="http://schemas.openxmlformats.org/officeDocument/2006/relationships/image" Target="../media/image90.svg"/><Relationship Id="rId7"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8.svg"/><Relationship Id="rId11" Type="http://schemas.openxmlformats.org/officeDocument/2006/relationships/image" Target="../media/image12.png"/><Relationship Id="rId5" Type="http://schemas.openxmlformats.org/officeDocument/2006/relationships/image" Target="../media/image83.png"/><Relationship Id="rId10" Type="http://schemas.openxmlformats.org/officeDocument/2006/relationships/image" Target="../media/image62.svg"/><Relationship Id="rId4" Type="http://schemas.openxmlformats.org/officeDocument/2006/relationships/image" Target="../media/image83.svg"/><Relationship Id="rId9" Type="http://schemas.openxmlformats.org/officeDocument/2006/relationships/image" Target="../media/image61.png"/></Relationships>
</file>

<file path=ppt/slides/_rels/slide15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3.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62.svg"/><Relationship Id="rId4" Type="http://schemas.openxmlformats.org/officeDocument/2006/relationships/image" Target="../media/image61.png"/></Relationships>
</file>

<file path=ppt/slides/_rels/slide15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3.svg"/><Relationship Id="rId7" Type="http://schemas.openxmlformats.org/officeDocument/2006/relationships/image" Target="../media/image62.sv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88.svg"/><Relationship Id="rId10" Type="http://schemas.openxmlformats.org/officeDocument/2006/relationships/image" Target="../media/image12.png"/><Relationship Id="rId4" Type="http://schemas.openxmlformats.org/officeDocument/2006/relationships/image" Target="../media/image83.png"/><Relationship Id="rId9" Type="http://schemas.openxmlformats.org/officeDocument/2006/relationships/image" Target="../media/image91.svg"/></Relationships>
</file>

<file path=ppt/slides/_rels/slide15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3.svg"/><Relationship Id="rId7" Type="http://schemas.openxmlformats.org/officeDocument/2006/relationships/image" Target="../media/image62.sv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85.svg"/><Relationship Id="rId10" Type="http://schemas.openxmlformats.org/officeDocument/2006/relationships/image" Target="../media/image12.png"/><Relationship Id="rId4" Type="http://schemas.openxmlformats.org/officeDocument/2006/relationships/image" Target="../media/image81.png"/><Relationship Id="rId9" Type="http://schemas.openxmlformats.org/officeDocument/2006/relationships/image" Target="../media/image90.svg"/></Relationships>
</file>

<file path=ppt/slides/_rels/slide15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8.svg"/><Relationship Id="rId7" Type="http://schemas.openxmlformats.org/officeDocument/2006/relationships/image" Target="../media/image62.sv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83.svg"/><Relationship Id="rId4" Type="http://schemas.openxmlformats.org/officeDocument/2006/relationships/image" Target="../media/image80.png"/></Relationships>
</file>

<file path=ppt/slides/_rels/slide157.xml.rels><?xml version="1.0" encoding="UTF-8" standalone="yes"?>
<Relationships xmlns="http://schemas.openxmlformats.org/package/2006/relationships"><Relationship Id="rId13" Type="http://schemas.openxmlformats.org/officeDocument/2006/relationships/image" Target="../media/image550.png"/><Relationship Id="rId18" Type="http://schemas.openxmlformats.org/officeDocument/2006/relationships/image" Target="../media/image600.png"/><Relationship Id="rId26" Type="http://schemas.openxmlformats.org/officeDocument/2006/relationships/image" Target="../media/image97.png"/><Relationship Id="rId39" Type="http://schemas.openxmlformats.org/officeDocument/2006/relationships/image" Target="../media/image102.png"/><Relationship Id="rId21" Type="http://schemas.openxmlformats.org/officeDocument/2006/relationships/image" Target="../media/image92.png"/><Relationship Id="rId34" Type="http://schemas.openxmlformats.org/officeDocument/2006/relationships/image" Target="../media/image760.png"/><Relationship Id="rId42" Type="http://schemas.openxmlformats.org/officeDocument/2006/relationships/image" Target="../media/image840.png"/><Relationship Id="rId2" Type="http://schemas.openxmlformats.org/officeDocument/2006/relationships/image" Target="../media/image460.png"/><Relationship Id="rId16" Type="http://schemas.openxmlformats.org/officeDocument/2006/relationships/image" Target="../media/image91.png"/><Relationship Id="rId20" Type="http://schemas.openxmlformats.org/officeDocument/2006/relationships/image" Target="../media/image620.png"/><Relationship Id="rId29" Type="http://schemas.openxmlformats.org/officeDocument/2006/relationships/image" Target="../media/image710.png"/><Relationship Id="rId41" Type="http://schemas.openxmlformats.org/officeDocument/2006/relationships/image" Target="../media/image103.png"/><Relationship Id="rId1" Type="http://schemas.openxmlformats.org/officeDocument/2006/relationships/slideLayout" Target="../slideLayouts/slideLayout4.xml"/><Relationship Id="rId11" Type="http://schemas.openxmlformats.org/officeDocument/2006/relationships/image" Target="../media/image370.png"/><Relationship Id="rId24" Type="http://schemas.openxmlformats.org/officeDocument/2006/relationships/image" Target="../media/image95.png"/><Relationship Id="rId32" Type="http://schemas.openxmlformats.org/officeDocument/2006/relationships/image" Target="../media/image740.png"/><Relationship Id="rId37" Type="http://schemas.openxmlformats.org/officeDocument/2006/relationships/image" Target="../media/image100.png"/><Relationship Id="rId40" Type="http://schemas.openxmlformats.org/officeDocument/2006/relationships/image" Target="../media/image820.png"/><Relationship Id="rId45" Type="http://schemas.openxmlformats.org/officeDocument/2006/relationships/image" Target="../media/image780.png"/><Relationship Id="rId15" Type="http://schemas.openxmlformats.org/officeDocument/2006/relationships/image" Target="../media/image90.png"/><Relationship Id="rId23" Type="http://schemas.openxmlformats.org/officeDocument/2006/relationships/image" Target="../media/image94.png"/><Relationship Id="rId28" Type="http://schemas.openxmlformats.org/officeDocument/2006/relationships/image" Target="../media/image700.png"/><Relationship Id="rId36" Type="http://schemas.openxmlformats.org/officeDocument/2006/relationships/image" Target="../media/image99.png"/><Relationship Id="rId10" Type="http://schemas.openxmlformats.org/officeDocument/2006/relationships/image" Target="../media/image360.png"/><Relationship Id="rId19" Type="http://schemas.openxmlformats.org/officeDocument/2006/relationships/image" Target="../media/image610.png"/><Relationship Id="rId31" Type="http://schemas.openxmlformats.org/officeDocument/2006/relationships/image" Target="../media/image730.png"/><Relationship Id="rId44" Type="http://schemas.openxmlformats.org/officeDocument/2006/relationships/image" Target="../media/image105.png"/><Relationship Id="rId4" Type="http://schemas.openxmlformats.org/officeDocument/2006/relationships/image" Target="../media/image88.png"/><Relationship Id="rId9" Type="http://schemas.openxmlformats.org/officeDocument/2006/relationships/image" Target="../media/image350.png"/><Relationship Id="rId14" Type="http://schemas.openxmlformats.org/officeDocument/2006/relationships/image" Target="../media/image890.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720.png"/><Relationship Id="rId35" Type="http://schemas.openxmlformats.org/officeDocument/2006/relationships/image" Target="../media/image770.png"/><Relationship Id="rId43" Type="http://schemas.openxmlformats.org/officeDocument/2006/relationships/image" Target="../media/image104.png"/><Relationship Id="rId8" Type="http://schemas.openxmlformats.org/officeDocument/2006/relationships/image" Target="../media/image340.png"/><Relationship Id="rId3" Type="http://schemas.openxmlformats.org/officeDocument/2006/relationships/image" Target="../media/image870.png"/><Relationship Id="rId12" Type="http://schemas.openxmlformats.org/officeDocument/2006/relationships/image" Target="../media/image86.png"/><Relationship Id="rId17" Type="http://schemas.openxmlformats.org/officeDocument/2006/relationships/image" Target="../media/image590.png"/><Relationship Id="rId25" Type="http://schemas.openxmlformats.org/officeDocument/2006/relationships/image" Target="../media/image96.png"/><Relationship Id="rId33" Type="http://schemas.openxmlformats.org/officeDocument/2006/relationships/image" Target="../media/image750.png"/><Relationship Id="rId38" Type="http://schemas.openxmlformats.org/officeDocument/2006/relationships/image" Target="../media/image101.png"/><Relationship Id="rId46" Type="http://schemas.openxmlformats.org/officeDocument/2006/relationships/image" Target="../media/image12.png"/></Relationships>
</file>

<file path=ppt/slides/_rels/slide1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20.jpeg"/><Relationship Id="rId4" Type="http://schemas.openxmlformats.org/officeDocument/2006/relationships/image" Target="../media/image22.jpeg"/></Relationships>
</file>

<file path=ppt/slides/_rels/slide160.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88.svg"/><Relationship Id="rId4" Type="http://schemas.openxmlformats.org/officeDocument/2006/relationships/image" Target="../media/image87.png"/></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107.svg"/></Relationships>
</file>

<file path=ppt/slides/_rels/slide1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6.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113.svg"/></Relationships>
</file>

<file path=ppt/slides/_rels/slide1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3.svg"/></Relationships>
</file>

<file path=ppt/slides/_rels/slide1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20.jpe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20.jpe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20.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20.jpeg"/><Relationship Id="rId4" Type="http://schemas.openxmlformats.org/officeDocument/2006/relationships/image" Target="../media/image22.jpe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2.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2.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62.svg"/></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62.svg"/></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62.sv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 xmlns:a16="http://schemas.microsoft.com/office/drawing/2014/main"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Samsung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Innovation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 xmlns:a16="http://schemas.microsoft.com/office/drawing/2014/main"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 xmlns:a16="http://schemas.microsoft.com/office/drawing/2014/main"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dirty="0">
                  <a:solidFill>
                    <a:srgbClr val="1428A0"/>
                  </a:solidFill>
                  <a:latin typeface="Samsung Sharp Sans" pitchFamily="2" charset="0"/>
                  <a:ea typeface="Samsung Sharp Sans" pitchFamily="2" charset="0"/>
                  <a:cs typeface="Samsung Sharp Sans" pitchFamily="2" charset="0"/>
                </a:rPr>
                <a:t>Coding and Programming</a:t>
              </a:r>
              <a:endParaRPr lang="ko-KR" altLang="en-US" sz="2400"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 xmlns:a16="http://schemas.microsoft.com/office/drawing/2014/main"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27187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표 10">
            <a:extLst>
              <a:ext uri="{FF2B5EF4-FFF2-40B4-BE49-F238E27FC236}">
                <a16:creationId xmlns="" xmlns:a16="http://schemas.microsoft.com/office/drawing/2014/main" id="{05712DF0-A843-4A46-975A-9D5F56C2FAB3}"/>
              </a:ext>
            </a:extLst>
          </p:cNvPr>
          <p:cNvGraphicFramePr>
            <a:graphicFrameLocks noGrp="1"/>
          </p:cNvGraphicFramePr>
          <p:nvPr>
            <p:extLst>
              <p:ext uri="{D42A27DB-BD31-4B8C-83A1-F6EECF244321}">
                <p14:modId xmlns:p14="http://schemas.microsoft.com/office/powerpoint/2010/main" val="4040547565"/>
              </p:ext>
            </p:extLst>
          </p:nvPr>
        </p:nvGraphicFramePr>
        <p:xfrm>
          <a:off x="1087354" y="3356274"/>
          <a:ext cx="7446856" cy="1112520"/>
        </p:xfrm>
        <a:graphic>
          <a:graphicData uri="http://schemas.openxmlformats.org/drawingml/2006/table">
            <a:tbl>
              <a:tblPr firstRow="1" bandRow="1">
                <a:tableStyleId>{5C22544A-7EE6-4342-B048-85BDC9FD1C3A}</a:tableStyleId>
              </a:tblPr>
              <a:tblGrid>
                <a:gridCol w="930857">
                  <a:extLst>
                    <a:ext uri="{9D8B030D-6E8A-4147-A177-3AD203B41FA5}">
                      <a16:colId xmlns="" xmlns:a16="http://schemas.microsoft.com/office/drawing/2014/main" val="2868620206"/>
                    </a:ext>
                  </a:extLst>
                </a:gridCol>
                <a:gridCol w="930857">
                  <a:extLst>
                    <a:ext uri="{9D8B030D-6E8A-4147-A177-3AD203B41FA5}">
                      <a16:colId xmlns="" xmlns:a16="http://schemas.microsoft.com/office/drawing/2014/main" val="2755049340"/>
                    </a:ext>
                  </a:extLst>
                </a:gridCol>
                <a:gridCol w="930857">
                  <a:extLst>
                    <a:ext uri="{9D8B030D-6E8A-4147-A177-3AD203B41FA5}">
                      <a16:colId xmlns="" xmlns:a16="http://schemas.microsoft.com/office/drawing/2014/main" val="4084292583"/>
                    </a:ext>
                  </a:extLst>
                </a:gridCol>
                <a:gridCol w="930857">
                  <a:extLst>
                    <a:ext uri="{9D8B030D-6E8A-4147-A177-3AD203B41FA5}">
                      <a16:colId xmlns="" xmlns:a16="http://schemas.microsoft.com/office/drawing/2014/main" val="3699822827"/>
                    </a:ext>
                  </a:extLst>
                </a:gridCol>
                <a:gridCol w="930857">
                  <a:extLst>
                    <a:ext uri="{9D8B030D-6E8A-4147-A177-3AD203B41FA5}">
                      <a16:colId xmlns="" xmlns:a16="http://schemas.microsoft.com/office/drawing/2014/main" val="112805235"/>
                    </a:ext>
                  </a:extLst>
                </a:gridCol>
                <a:gridCol w="930857">
                  <a:extLst>
                    <a:ext uri="{9D8B030D-6E8A-4147-A177-3AD203B41FA5}">
                      <a16:colId xmlns="" xmlns:a16="http://schemas.microsoft.com/office/drawing/2014/main" val="3911487236"/>
                    </a:ext>
                  </a:extLst>
                </a:gridCol>
                <a:gridCol w="930857">
                  <a:extLst>
                    <a:ext uri="{9D8B030D-6E8A-4147-A177-3AD203B41FA5}">
                      <a16:colId xmlns="" xmlns:a16="http://schemas.microsoft.com/office/drawing/2014/main" val="182918070"/>
                    </a:ext>
                  </a:extLst>
                </a:gridCol>
                <a:gridCol w="930857">
                  <a:extLst>
                    <a:ext uri="{9D8B030D-6E8A-4147-A177-3AD203B41FA5}">
                      <a16:colId xmlns="" xmlns:a16="http://schemas.microsoft.com/office/drawing/2014/main" val="225861230"/>
                    </a:ext>
                  </a:extLst>
                </a:gridCol>
              </a:tblGrid>
              <a:tr h="370840">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id</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mn-cs"/>
                        </a:rPr>
                        <a:t>0</a:t>
                      </a:r>
                      <a:endParaRPr lang="ko-KR" altLang="en-US" sz="1600" b="0" kern="1200" dirty="0">
                        <a:solidFill>
                          <a:schemeClr val="tx1"/>
                        </a:solidFill>
                        <a:latin typeface="SamsungOne 400" panose="020B0503030303020204" pitchFamily="34" charset="0"/>
                        <a:ea typeface="SamsungOne 400" panose="02020600000000000000" pitchFamily="18" charset="-127"/>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608827001"/>
                  </a:ext>
                </a:extLst>
              </a:tr>
              <a:tr h="370840">
                <a:tc>
                  <a:txBody>
                    <a:bodyPr/>
                    <a:lstStyle/>
                    <a:p>
                      <a:pPr algn="ctr" latinLnBrk="1"/>
                      <a:r>
                        <a:rPr lang="en-US" altLang="ko-KR" sz="1600" b="0" dirty="0">
                          <a:latin typeface="SamsungOne 400" panose="020B0503030303020204" pitchFamily="34" charset="0"/>
                          <a:ea typeface="SamsungOne 400" panose="020B0503030303020204" pitchFamily="34" charset="0"/>
                        </a:rPr>
                        <a:t>start</a:t>
                      </a:r>
                      <a:endParaRPr lang="ko-KR" altLang="en-US" sz="1600" b="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1</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3</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2</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1</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5</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8</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5</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66749296"/>
                  </a:ext>
                </a:extLst>
              </a:tr>
              <a:tr h="370840">
                <a:tc>
                  <a:txBody>
                    <a:bodyPr/>
                    <a:lstStyle/>
                    <a:p>
                      <a:pPr algn="ctr" latinLnBrk="1"/>
                      <a:r>
                        <a:rPr lang="en-US" altLang="ko-KR" sz="1600" b="0" dirty="0">
                          <a:latin typeface="SamsungOne 400" panose="020B0503030303020204" pitchFamily="34" charset="0"/>
                          <a:ea typeface="SamsungOne 400" panose="020B0503030303020204" pitchFamily="34" charset="0"/>
                        </a:rPr>
                        <a:t>finish</a:t>
                      </a:r>
                      <a:endParaRPr lang="ko-KR" altLang="en-US" sz="1600" b="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2</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4</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5</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6</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latin typeface="SamsungOne 400" panose="020B0503030303020204" pitchFamily="34" charset="0"/>
                          <a:ea typeface="SamsungOne 400" panose="020B0503030303020204" pitchFamily="34" charset="0"/>
                        </a:rPr>
                        <a:t>6</a:t>
                      </a:r>
                      <a:endParaRPr lang="ko-KR" altLang="en-US" sz="1600" b="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kern="1200" dirty="0">
                          <a:solidFill>
                            <a:schemeClr val="dk1"/>
                          </a:solidFill>
                          <a:latin typeface="SamsungOne 400" panose="020B0503030303020204" pitchFamily="34" charset="0"/>
                          <a:ea typeface="SamsungOne 400" panose="020B0503030303020204" pitchFamily="34" charset="0"/>
                          <a:cs typeface="+mn-cs"/>
                        </a:rPr>
                        <a:t>9</a:t>
                      </a:r>
                      <a:endParaRPr lang="ko-KR" altLang="en-US" sz="1600" b="0" kern="1200" dirty="0">
                        <a:solidFill>
                          <a:schemeClr val="dk1"/>
                        </a:solidFill>
                        <a:latin typeface="SamsungOne 400" panose="020B0503030303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kern="1200" dirty="0">
                          <a:solidFill>
                            <a:schemeClr val="dk1"/>
                          </a:solidFill>
                          <a:latin typeface="SamsungOne 400" panose="020B0503030303020204" pitchFamily="34" charset="0"/>
                          <a:ea typeface="SamsungOne 400" panose="020B0503030303020204" pitchFamily="34" charset="0"/>
                          <a:cs typeface="+mn-cs"/>
                        </a:rPr>
                        <a:t>9</a:t>
                      </a:r>
                      <a:endParaRPr lang="ko-KR" altLang="en-US" sz="1600" b="0" kern="1200" dirty="0">
                        <a:solidFill>
                          <a:schemeClr val="dk1"/>
                        </a:solidFill>
                        <a:latin typeface="SamsungOne 400" panose="020B0503030303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42700122"/>
                  </a:ext>
                </a:extLst>
              </a:tr>
            </a:tbl>
          </a:graphicData>
        </a:graphic>
      </p:graphicFrame>
      <p:sp>
        <p:nvSpPr>
          <p:cNvPr id="8" name="직사각형 7">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9" name="직사각형 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2" name="TextBox 11">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Activity Selection Problem</a:t>
            </a:r>
          </a:p>
        </p:txBody>
      </p:sp>
      <p:sp>
        <p:nvSpPr>
          <p:cNvPr id="18" name="직사각형 17">
            <a:extLst>
              <a:ext uri="{FF2B5EF4-FFF2-40B4-BE49-F238E27FC236}">
                <a16:creationId xmlns:a16="http://schemas.microsoft.com/office/drawing/2014/main" xmlns="" id="{36742DAA-C41A-4A09-9A40-6812BAAE9961}"/>
              </a:ext>
            </a:extLst>
          </p:cNvPr>
          <p:cNvSpPr/>
          <p:nvPr/>
        </p:nvSpPr>
        <p:spPr>
          <a:xfrm>
            <a:off x="580388" y="2010291"/>
            <a:ext cx="8887612" cy="85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Suppose that N=7 conference room usage requests were given as follows.</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Each meeting room request was given a start time and an end time. </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What is the maximum number of meetings that do not overlap here?</a:t>
            </a:r>
          </a:p>
        </p:txBody>
      </p:sp>
    </p:spTree>
    <p:extLst>
      <p:ext uri="{BB962C8B-B14F-4D97-AF65-F5344CB8AC3E}">
        <p14:creationId xmlns:p14="http://schemas.microsoft.com/office/powerpoint/2010/main" val="10000341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 xmlns:a16="http://schemas.microsoft.com/office/drawing/2014/main" id="{7139C5FC-2F2C-4B77-B012-6BC007955E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418" y="2158816"/>
            <a:ext cx="4433313" cy="3324985"/>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5" name="사각형: 둥근 모서리 30">
            <a:extLst>
              <a:ext uri="{FF2B5EF4-FFF2-40B4-BE49-F238E27FC236}">
                <a16:creationId xmlns="" xmlns:a16="http://schemas.microsoft.com/office/drawing/2014/main" id="{459D7568-DF75-4733-8B7F-65107C81FC52}"/>
              </a:ext>
            </a:extLst>
          </p:cNvPr>
          <p:cNvSpPr/>
          <p:nvPr/>
        </p:nvSpPr>
        <p:spPr>
          <a:xfrm>
            <a:off x="538741" y="5533036"/>
            <a:ext cx="4461990" cy="30667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pPr>
              <a:lnSpc>
                <a:spcPts val="1000"/>
              </a:lnSpc>
            </a:pPr>
            <a:r>
              <a:rPr lang="en-US" altLang="ko-KR" sz="1050" b="1" dirty="0">
                <a:solidFill>
                  <a:schemeClr val="bg1"/>
                </a:solidFill>
                <a:latin typeface="SamsungOne 400" panose="020B0503030303020204" pitchFamily="34" charset="0"/>
                <a:ea typeface="SamsungOne 400" panose="020B0503030303020204" pitchFamily="34" charset="0"/>
              </a:rPr>
              <a:t>https://en.wikipedia.org/wiki/Fibonacci_number#/media/File:FibonacciRabbit.svg</a:t>
            </a:r>
          </a:p>
        </p:txBody>
      </p:sp>
      <p:sp>
        <p:nvSpPr>
          <p:cNvPr id="17" name="직사각형 16">
            <a:extLst>
              <a:ext uri="{FF2B5EF4-FFF2-40B4-BE49-F238E27FC236}">
                <a16:creationId xmlns="" xmlns:a16="http://schemas.microsoft.com/office/drawing/2014/main" id="{F1B12DA7-C15F-4B00-8AB3-088BA5E0B6A4}"/>
              </a:ext>
            </a:extLst>
          </p:cNvPr>
          <p:cNvSpPr/>
          <p:nvPr/>
        </p:nvSpPr>
        <p:spPr>
          <a:xfrm>
            <a:off x="5139890" y="2178114"/>
            <a:ext cx="4198419" cy="2913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Leonardo of Pisa thought of this rule while pondering about the population of rabbits</a:t>
            </a:r>
          </a:p>
          <a:p>
            <a:pPr marL="354013" indent="-176213">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first month, only a pair of rabbits exist.</a:t>
            </a:r>
          </a:p>
          <a:p>
            <a:pPr marL="354013" indent="-176213">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second month, a pair of rabbits give birth to a pair of baby rabbits.</a:t>
            </a:r>
          </a:p>
          <a:p>
            <a:pPr marL="354013" indent="-176213">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third month, two pairs of rabbits give birth to two pair of baby rabbits.</a:t>
            </a:r>
          </a:p>
          <a:p>
            <a:pPr marL="354013" indent="-176213">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Suppose that a pair of reproducible rabbits give birth to a pair of baby rabbits every month, and that rabbits do not die.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How many total pairs of rabbits will there be in the Nth month?</a:t>
            </a:r>
          </a:p>
        </p:txBody>
      </p:sp>
      <p:sp>
        <p:nvSpPr>
          <p:cNvPr id="9" name="직사각형 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3" name="직사각형 12">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4" name="TextBox 13">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How Many Rabbits?</a:t>
            </a:r>
          </a:p>
        </p:txBody>
      </p:sp>
    </p:spTree>
    <p:extLst>
      <p:ext uri="{BB962C8B-B14F-4D97-AF65-F5344CB8AC3E}">
        <p14:creationId xmlns:p14="http://schemas.microsoft.com/office/powerpoint/2010/main" val="19404366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 xmlns:a16="http://schemas.microsoft.com/office/drawing/2014/main" id="{41796A0B-1EB2-497D-8DFF-10D3D6403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13" y="2115895"/>
            <a:ext cx="4213439" cy="2610971"/>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 xmlns:a16="http://schemas.microsoft.com/office/drawing/2014/main" id="{F1B12DA7-C15F-4B00-8AB3-088BA5E0B6A4}"/>
              </a:ext>
            </a:extLst>
          </p:cNvPr>
          <p:cNvSpPr/>
          <p:nvPr/>
        </p:nvSpPr>
        <p:spPr>
          <a:xfrm>
            <a:off x="4911313" y="2068930"/>
            <a:ext cx="4529391" cy="3118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Leonardo of Pisa is known by the name Fibonacci. This problem raised by Fibonacci is widely known as the Fibonacci sequence, a very significant problem in mathematical theory.</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nth Fibonacci number </a:t>
            </a:r>
            <a:r>
              <a:rPr lang="ko-KR" altLang="en-US" sz="1300" dirty="0" smtClean="0">
                <a:solidFill>
                  <a:prstClr val="black">
                    <a:lumMod val="85000"/>
                    <a:lumOff val="15000"/>
                  </a:prstClr>
                </a:solidFill>
                <a:latin typeface="SamsungOne 400" panose="020B0503030303020204" pitchFamily="34" charset="0"/>
              </a:rPr>
              <a:t>𝐹</a:t>
            </a:r>
            <a:r>
              <a:rPr lang="ko-KR" altLang="en-US" sz="1300" baseline="-25000" dirty="0" smtClean="0">
                <a:solidFill>
                  <a:prstClr val="black">
                    <a:lumMod val="85000"/>
                    <a:lumOff val="15000"/>
                  </a:prstClr>
                </a:solidFill>
                <a:latin typeface="SamsungOne 400" panose="020B0503030303020204" pitchFamily="34" charset="0"/>
              </a:rPr>
              <a:t>𝑛</a:t>
            </a:r>
            <a:r>
              <a:rPr lang="ko-KR" altLang="en-US" sz="1300" dirty="0" smtClean="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is a sequence defined by the following initial value and its recurrence</a:t>
            </a:r>
            <a:r>
              <a:rPr lang="ko-KR" altLang="en-US" sz="1300" dirty="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as shown below.</a:t>
            </a:r>
          </a:p>
          <a:p>
            <a:pPr marL="354013" indent="-176213">
              <a:spcAft>
                <a:spcPts val="800"/>
              </a:spcAft>
              <a:buClr>
                <a:srgbClr val="193EB0"/>
              </a:buClr>
              <a:buFont typeface="Arial" panose="020B0604020202020204" pitchFamily="34" charset="0"/>
              <a:buChar char="•"/>
            </a:pP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𝐹</a:t>
            </a:r>
            <a:r>
              <a:rPr lang="en-US" altLang="ko-KR" sz="1300" baseline="-25000" dirty="0">
                <a:solidFill>
                  <a:prstClr val="black">
                    <a:lumMod val="85000"/>
                    <a:lumOff val="15000"/>
                  </a:prstClr>
                </a:solidFill>
                <a:latin typeface="SamsungOne 400" panose="020B0503030303020204" pitchFamily="34" charset="0"/>
              </a:rPr>
              <a:t>0</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0 </a:t>
            </a:r>
          </a:p>
          <a:p>
            <a:pPr marL="354013" indent="-176213">
              <a:spcAft>
                <a:spcPts val="800"/>
              </a:spcAft>
              <a:buClr>
                <a:srgbClr val="193EB0"/>
              </a:buClr>
              <a:buFont typeface="Arial" panose="020B0604020202020204" pitchFamily="34" charset="0"/>
              <a:buChar char="•"/>
            </a:pP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𝐹</a:t>
            </a:r>
            <a:r>
              <a:rPr lang="en-US" altLang="ko-KR" sz="1300" baseline="-25000" dirty="0">
                <a:solidFill>
                  <a:prstClr val="black">
                    <a:lumMod val="85000"/>
                    <a:lumOff val="15000"/>
                  </a:prstClr>
                </a:solidFill>
                <a:latin typeface="SamsungOne 400" panose="020B0503030303020204" pitchFamily="34" charset="0"/>
              </a:rPr>
              <a:t>1</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1</a:t>
            </a:r>
          </a:p>
          <a:p>
            <a:pPr marL="354013" indent="-176213">
              <a:spcAft>
                <a:spcPts val="800"/>
              </a:spcAft>
              <a:buClr>
                <a:srgbClr val="193EB0"/>
              </a:buClr>
              <a:buFont typeface="Arial" panose="020B0604020202020204" pitchFamily="34" charset="0"/>
              <a:buChar char="•"/>
            </a:pP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𝐹</a:t>
            </a:r>
            <a:r>
              <a:rPr lang="ko-KR" altLang="en-US" sz="1300" baseline="-25000" dirty="0">
                <a:solidFill>
                  <a:prstClr val="black">
                    <a:lumMod val="85000"/>
                    <a:lumOff val="15000"/>
                  </a:prstClr>
                </a:solidFill>
                <a:latin typeface="SamsungOne 400" panose="020B0503030303020204" pitchFamily="34" charset="0"/>
              </a:rPr>
              <a:t>𝑛</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𝐹</a:t>
            </a:r>
            <a:r>
              <a:rPr lang="en-US" altLang="ko-KR" sz="1300" baseline="-25000" dirty="0">
                <a:solidFill>
                  <a:prstClr val="black">
                    <a:lumMod val="85000"/>
                    <a:lumOff val="15000"/>
                  </a:prstClr>
                </a:solidFill>
                <a:latin typeface="SamsungOne 400" panose="020B0503030303020204" pitchFamily="34" charset="0"/>
              </a:rPr>
              <a:t>(</a:t>
            </a:r>
            <a:r>
              <a:rPr lang="ko-KR" altLang="en-US" sz="1300" baseline="-25000" dirty="0">
                <a:solidFill>
                  <a:prstClr val="black">
                    <a:lumMod val="85000"/>
                    <a:lumOff val="15000"/>
                  </a:prstClr>
                </a:solidFill>
                <a:latin typeface="SamsungOne 400" panose="020B0503030303020204" pitchFamily="34" charset="0"/>
              </a:rPr>
              <a:t>𝑛−</a:t>
            </a:r>
            <a:r>
              <a:rPr lang="en-US" altLang="ko-KR" sz="1300" baseline="-25000" dirty="0">
                <a:solidFill>
                  <a:prstClr val="black">
                    <a:lumMod val="85000"/>
                    <a:lumOff val="15000"/>
                  </a:prstClr>
                </a:solidFill>
                <a:latin typeface="SamsungOne 400" panose="020B0503030303020204" pitchFamily="34" charset="0"/>
              </a:rPr>
              <a:t>1)</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smtClean="0">
                <a:solidFill>
                  <a:prstClr val="black">
                    <a:lumMod val="85000"/>
                    <a:lumOff val="15000"/>
                  </a:prstClr>
                </a:solidFill>
                <a:latin typeface="SamsungOne 400" panose="020B0503030303020204" pitchFamily="34" charset="0"/>
                <a:ea typeface="SamsungOne 400" panose="020B0503030303020204" pitchFamily="34" charset="0"/>
              </a:rPr>
              <a:t>𝐹</a:t>
            </a:r>
            <a:r>
              <a:rPr lang="en-US" altLang="ko-KR" sz="1300" baseline="-25000" dirty="0">
                <a:solidFill>
                  <a:prstClr val="black">
                    <a:lumMod val="85000"/>
                    <a:lumOff val="15000"/>
                  </a:prstClr>
                </a:solidFill>
                <a:latin typeface="SamsungOne 400" panose="020B0503030303020204" pitchFamily="34" charset="0"/>
              </a:rPr>
              <a:t>(</a:t>
            </a:r>
            <a:r>
              <a:rPr lang="ko-KR" altLang="en-US" sz="1300" baseline="-25000" dirty="0">
                <a:solidFill>
                  <a:prstClr val="black">
                    <a:lumMod val="85000"/>
                    <a:lumOff val="15000"/>
                  </a:prstClr>
                </a:solidFill>
                <a:latin typeface="SamsungOne 400" panose="020B0503030303020204" pitchFamily="34" charset="0"/>
              </a:rPr>
              <a:t>𝑛−</a:t>
            </a:r>
            <a:r>
              <a:rPr lang="en-US" altLang="ko-KR" sz="1300" baseline="-25000" dirty="0">
                <a:solidFill>
                  <a:prstClr val="black">
                    <a:lumMod val="85000"/>
                    <a:lumOff val="15000"/>
                  </a:prstClr>
                </a:solidFill>
                <a:latin typeface="SamsungOne 400" panose="020B0503030303020204" pitchFamily="34" charset="0"/>
              </a:rPr>
              <a:t>1)</a:t>
            </a:r>
          </a:p>
          <a:p>
            <a:pPr marL="354013" indent="-176213">
              <a:spcAft>
                <a:spcPts val="800"/>
              </a:spcAft>
              <a:buClr>
                <a:srgbClr val="193EB0"/>
              </a:buClr>
              <a:buFont typeface="Arial" panose="020B0604020202020204" pitchFamily="34" charset="0"/>
              <a:buChar char="•"/>
            </a:pPr>
            <a:endParaRPr lang="en-US" altLang="ko-KR" sz="1300" dirty="0">
              <a:solidFill>
                <a:prstClr val="black">
                  <a:lumMod val="85000"/>
                  <a:lumOff val="15000"/>
                </a:prstClr>
              </a:solidFill>
              <a:latin typeface="SamsungOne 400" panose="020B0503030303020204" pitchFamily="34" charset="0"/>
            </a:endParaRPr>
          </a:p>
          <a:p>
            <a:pPr marL="354013" indent="-176213">
              <a:spcAft>
                <a:spcPts val="800"/>
              </a:spcAft>
              <a:buClr>
                <a:srgbClr val="193EB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0, 1, 1, 2, 3, 5, 8, 13, 21, 34, 55, 89, 144, 233, 377, 610, …</a:t>
            </a:r>
          </a:p>
          <a:p>
            <a:pPr marL="182526" indent="-182526" latinLnBrk="0">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ndParaRPr>
          </a:p>
        </p:txBody>
      </p:sp>
      <p:sp>
        <p:nvSpPr>
          <p:cNvPr id="20" name="직사각형 19">
            <a:extLst>
              <a:ext uri="{FF2B5EF4-FFF2-40B4-BE49-F238E27FC236}">
                <a16:creationId xmlns="" xmlns:a16="http://schemas.microsoft.com/office/drawing/2014/main" id="{F1B12DA7-C15F-4B00-8AB3-088BA5E0B6A4}"/>
              </a:ext>
            </a:extLst>
          </p:cNvPr>
          <p:cNvSpPr/>
          <p:nvPr/>
        </p:nvSpPr>
        <p:spPr>
          <a:xfrm>
            <a:off x="4911314" y="4414775"/>
            <a:ext cx="4160520"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Fibonacci sequence is as follows.</a:t>
            </a:r>
          </a:p>
        </p:txBody>
      </p:sp>
      <p:sp>
        <p:nvSpPr>
          <p:cNvPr id="21" name="직사각형 20">
            <a:extLst>
              <a:ext uri="{FF2B5EF4-FFF2-40B4-BE49-F238E27FC236}">
                <a16:creationId xmlns="" xmlns:a16="http://schemas.microsoft.com/office/drawing/2014/main" id="{F1B12DA7-C15F-4B00-8AB3-088BA5E0B6A4}"/>
              </a:ext>
            </a:extLst>
          </p:cNvPr>
          <p:cNvSpPr/>
          <p:nvPr/>
        </p:nvSpPr>
        <p:spPr>
          <a:xfrm>
            <a:off x="4911313" y="5031549"/>
            <a:ext cx="458070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write an algorithm to find the terms of the nth Fibonacci term.</a:t>
            </a:r>
          </a:p>
        </p:txBody>
      </p:sp>
      <p:sp>
        <p:nvSpPr>
          <p:cNvPr id="22" name="사각형: 둥근 모서리 30">
            <a:extLst>
              <a:ext uri="{FF2B5EF4-FFF2-40B4-BE49-F238E27FC236}">
                <a16:creationId xmlns="" xmlns:a16="http://schemas.microsoft.com/office/drawing/2014/main" id="{459D7568-DF75-4733-8B7F-65107C81FC52}"/>
              </a:ext>
            </a:extLst>
          </p:cNvPr>
          <p:cNvSpPr/>
          <p:nvPr/>
        </p:nvSpPr>
        <p:spPr>
          <a:xfrm>
            <a:off x="559513" y="4825331"/>
            <a:ext cx="4213439" cy="362402"/>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pPr>
              <a:lnSpc>
                <a:spcPts val="1000"/>
              </a:lnSpc>
            </a:pPr>
            <a:r>
              <a:rPr lang="en-US" altLang="ko-KR" sz="1050" b="1" dirty="0">
                <a:solidFill>
                  <a:schemeClr val="bg1"/>
                </a:solidFill>
                <a:latin typeface="SamsungOne 400" panose="020B0503030303020204" pitchFamily="34" charset="0"/>
                <a:ea typeface="SamsungOne 400" panose="020B0503030303020204" pitchFamily="34" charset="0"/>
              </a:rPr>
              <a:t>https://en.wikipedia.org/wiki/Fibonacci_number#/media/File:34*21-FibonacciBlocks.png</a:t>
            </a:r>
          </a:p>
        </p:txBody>
      </p:sp>
      <p:sp>
        <p:nvSpPr>
          <p:cNvPr id="11" name="직사각형 1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7" name="직사각형 16">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8" name="직사각형 17">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9" name="TextBox 18">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Fibonacci Sequence Problem</a:t>
            </a:r>
          </a:p>
        </p:txBody>
      </p:sp>
    </p:spTree>
    <p:extLst>
      <p:ext uri="{BB962C8B-B14F-4D97-AF65-F5344CB8AC3E}">
        <p14:creationId xmlns:p14="http://schemas.microsoft.com/office/powerpoint/2010/main" val="32388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 xmlns:a16="http://schemas.microsoft.com/office/drawing/2014/main" id="{C545AF35-E8ED-4EA3-ABCA-9C25CDC917E2}"/>
              </a:ext>
            </a:extLst>
          </p:cNvPr>
          <p:cNvPicPr>
            <a:picLocks noChangeAspect="1"/>
          </p:cNvPicPr>
          <p:nvPr/>
        </p:nvPicPr>
        <p:blipFill>
          <a:blip r:embed="rId2"/>
          <a:stretch>
            <a:fillRect/>
          </a:stretch>
        </p:blipFill>
        <p:spPr>
          <a:xfrm>
            <a:off x="580388" y="2625289"/>
            <a:ext cx="8604762" cy="1163809"/>
          </a:xfrm>
          <a:prstGeom prst="rect">
            <a:avLst/>
          </a:prstGeom>
        </p:spPr>
      </p:pic>
      <p:pic>
        <p:nvPicPr>
          <p:cNvPr id="4" name="그림 3">
            <a:extLst>
              <a:ext uri="{FF2B5EF4-FFF2-40B4-BE49-F238E27FC236}">
                <a16:creationId xmlns="" xmlns:a16="http://schemas.microsoft.com/office/drawing/2014/main" id="{5266A936-B7CA-47E3-A5D8-9577F4455C6E}"/>
              </a:ext>
            </a:extLst>
          </p:cNvPr>
          <p:cNvPicPr>
            <a:picLocks noChangeAspect="1"/>
          </p:cNvPicPr>
          <p:nvPr/>
        </p:nvPicPr>
        <p:blipFill>
          <a:blip r:embed="rId3"/>
          <a:stretch>
            <a:fillRect/>
          </a:stretch>
        </p:blipFill>
        <p:spPr>
          <a:xfrm>
            <a:off x="574672" y="3908089"/>
            <a:ext cx="8598571" cy="1070952"/>
          </a:xfrm>
          <a:prstGeom prst="rect">
            <a:avLst/>
          </a:prstGeom>
        </p:spPr>
      </p:pic>
      <p:sp>
        <p:nvSpPr>
          <p:cNvPr id="9" name="직사각형 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0" name="직사각형 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2" name="TextBox 11">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Recursive n-</a:t>
            </a:r>
            <a:r>
              <a:rPr lang="en-US" altLang="ko-KR" b="1" dirty="0" err="1">
                <a:solidFill>
                  <a:srgbClr val="000000"/>
                </a:solidFill>
                <a:latin typeface="Samsung Sharp Sans" pitchFamily="2" charset="0"/>
                <a:ea typeface="Samsung Sharp Sans" pitchFamily="2" charset="0"/>
                <a:cs typeface="Samsung Sharp Sans" pitchFamily="2" charset="0"/>
              </a:rPr>
              <a:t>th</a:t>
            </a:r>
            <a:r>
              <a:rPr lang="en-US" altLang="ko-KR" b="1" dirty="0">
                <a:solidFill>
                  <a:srgbClr val="000000"/>
                </a:solidFill>
                <a:latin typeface="Samsung Sharp Sans" pitchFamily="2" charset="0"/>
                <a:ea typeface="Samsung Sharp Sans" pitchFamily="2" charset="0"/>
                <a:cs typeface="Samsung Sharp Sans" pitchFamily="2" charset="0"/>
              </a:rPr>
              <a:t> Fibonacci Term</a:t>
            </a:r>
          </a:p>
        </p:txBody>
      </p:sp>
      <p:sp>
        <p:nvSpPr>
          <p:cNvPr id="13" name="직사각형 12">
            <a:extLst>
              <a:ext uri="{FF2B5EF4-FFF2-40B4-BE49-F238E27FC236}">
                <a16:creationId xmlns:a16="http://schemas.microsoft.com/office/drawing/2014/main" xmlns="" id="{9723BE79-55AB-4375-B5FF-C2C1EE802E8B}"/>
              </a:ext>
            </a:extLst>
          </p:cNvPr>
          <p:cNvSpPr/>
          <p:nvPr/>
        </p:nvSpPr>
        <p:spPr>
          <a:xfrm>
            <a:off x="580388" y="2010291"/>
            <a:ext cx="8887612"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problem of obtaining the nth Fibonacci term can be solved recursively by using recursive equations as follows.</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However, these recursive problem-solving methods have serious inefficiency. </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41391478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760105" y="2635318"/>
            <a:ext cx="6099749" cy="3481804"/>
            <a:chOff x="1760105" y="2635318"/>
            <a:chExt cx="6099749" cy="3481804"/>
          </a:xfrm>
        </p:grpSpPr>
        <p:sp>
          <p:nvSpPr>
            <p:cNvPr id="9" name="직사각형 8">
              <a:extLst>
                <a:ext uri="{FF2B5EF4-FFF2-40B4-BE49-F238E27FC236}">
                  <a16:creationId xmlns="" xmlns:a16="http://schemas.microsoft.com/office/drawing/2014/main" id="{6A75BE08-478A-4A8E-A967-8F983107996C}"/>
                </a:ext>
              </a:extLst>
            </p:cNvPr>
            <p:cNvSpPr/>
            <p:nvPr/>
          </p:nvSpPr>
          <p:spPr>
            <a:xfrm>
              <a:off x="4971081" y="2635318"/>
              <a:ext cx="756938"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5</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10" name="직사각형 9">
              <a:extLst>
                <a:ext uri="{FF2B5EF4-FFF2-40B4-BE49-F238E27FC236}">
                  <a16:creationId xmlns="" xmlns:a16="http://schemas.microsoft.com/office/drawing/2014/main" id="{606AC447-423A-4608-A06D-480A53EC0086}"/>
                </a:ext>
              </a:extLst>
            </p:cNvPr>
            <p:cNvSpPr/>
            <p:nvPr/>
          </p:nvSpPr>
          <p:spPr>
            <a:xfrm>
              <a:off x="3897549" y="3683068"/>
              <a:ext cx="761747"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4</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11" name="직사각형 10">
              <a:extLst>
                <a:ext uri="{FF2B5EF4-FFF2-40B4-BE49-F238E27FC236}">
                  <a16:creationId xmlns="" xmlns:a16="http://schemas.microsoft.com/office/drawing/2014/main" id="{DDA1085A-B8E6-4957-A8ED-99794C924B6E}"/>
                </a:ext>
              </a:extLst>
            </p:cNvPr>
            <p:cNvSpPr/>
            <p:nvPr/>
          </p:nvSpPr>
          <p:spPr>
            <a:xfrm>
              <a:off x="2828026" y="4730818"/>
              <a:ext cx="758541"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3</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12" name="직사각형 11">
              <a:extLst>
                <a:ext uri="{FF2B5EF4-FFF2-40B4-BE49-F238E27FC236}">
                  <a16:creationId xmlns="" xmlns:a16="http://schemas.microsoft.com/office/drawing/2014/main" id="{F4AC04D5-FFA7-4BC3-A303-E0D25E656BB5}"/>
                </a:ext>
              </a:extLst>
            </p:cNvPr>
            <p:cNvSpPr/>
            <p:nvPr/>
          </p:nvSpPr>
          <p:spPr>
            <a:xfrm>
              <a:off x="6041407" y="3683068"/>
              <a:ext cx="758541"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3</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13" name="직사각형 12">
              <a:extLst>
                <a:ext uri="{FF2B5EF4-FFF2-40B4-BE49-F238E27FC236}">
                  <a16:creationId xmlns="" xmlns:a16="http://schemas.microsoft.com/office/drawing/2014/main" id="{5E7D8B6D-4931-405E-BF79-BD03D264ACEC}"/>
                </a:ext>
              </a:extLst>
            </p:cNvPr>
            <p:cNvSpPr/>
            <p:nvPr/>
          </p:nvSpPr>
          <p:spPr>
            <a:xfrm>
              <a:off x="7123755" y="4730818"/>
              <a:ext cx="736099"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1</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14" name="직사각형 13">
              <a:extLst>
                <a:ext uri="{FF2B5EF4-FFF2-40B4-BE49-F238E27FC236}">
                  <a16:creationId xmlns="" xmlns:a16="http://schemas.microsoft.com/office/drawing/2014/main" id="{A7F69BFB-FABD-481A-AA3B-686FEA46FF2E}"/>
                </a:ext>
              </a:extLst>
            </p:cNvPr>
            <p:cNvSpPr/>
            <p:nvPr/>
          </p:nvSpPr>
          <p:spPr>
            <a:xfrm>
              <a:off x="4973485" y="4730818"/>
              <a:ext cx="752129"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2</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15" name="직사각형 14">
              <a:extLst>
                <a:ext uri="{FF2B5EF4-FFF2-40B4-BE49-F238E27FC236}">
                  <a16:creationId xmlns="" xmlns:a16="http://schemas.microsoft.com/office/drawing/2014/main" id="{9CBC04C8-FF3C-4D7A-88C0-792D750E6270}"/>
                </a:ext>
              </a:extLst>
            </p:cNvPr>
            <p:cNvSpPr/>
            <p:nvPr/>
          </p:nvSpPr>
          <p:spPr>
            <a:xfrm>
              <a:off x="1760105" y="5778568"/>
              <a:ext cx="752129"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2</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16" name="직사각형 15">
              <a:extLst>
                <a:ext uri="{FF2B5EF4-FFF2-40B4-BE49-F238E27FC236}">
                  <a16:creationId xmlns="" xmlns:a16="http://schemas.microsoft.com/office/drawing/2014/main" id="{A4580753-FA15-4ADA-9006-A50BCF198D48}"/>
                </a:ext>
              </a:extLst>
            </p:cNvPr>
            <p:cNvSpPr/>
            <p:nvPr/>
          </p:nvSpPr>
          <p:spPr>
            <a:xfrm>
              <a:off x="3910374" y="5778568"/>
              <a:ext cx="736099"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1</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cxnSp>
          <p:nvCxnSpPr>
            <p:cNvPr id="17" name="직선 연결선 16">
              <a:extLst>
                <a:ext uri="{FF2B5EF4-FFF2-40B4-BE49-F238E27FC236}">
                  <a16:creationId xmlns="" xmlns:a16="http://schemas.microsoft.com/office/drawing/2014/main" id="{6208C8F9-9E0D-4371-BC54-D8B77EDB90ED}"/>
                </a:ext>
              </a:extLst>
            </p:cNvPr>
            <p:cNvCxnSpPr>
              <a:stCxn id="9" idx="2"/>
              <a:endCxn id="10" idx="0"/>
            </p:cNvCxnSpPr>
            <p:nvPr/>
          </p:nvCxnSpPr>
          <p:spPr>
            <a:xfrm flipH="1">
              <a:off x="4278423" y="2973872"/>
              <a:ext cx="1071127"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 xmlns:a16="http://schemas.microsoft.com/office/drawing/2014/main" id="{F9AD71CD-7F8A-4E0D-8504-A819A0B9B2E7}"/>
                </a:ext>
              </a:extLst>
            </p:cNvPr>
            <p:cNvCxnSpPr>
              <a:cxnSpLocks/>
              <a:stCxn id="10" idx="2"/>
              <a:endCxn id="11" idx="0"/>
            </p:cNvCxnSpPr>
            <p:nvPr/>
          </p:nvCxnSpPr>
          <p:spPr>
            <a:xfrm flipH="1">
              <a:off x="3207297" y="4021622"/>
              <a:ext cx="1071126"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 xmlns:a16="http://schemas.microsoft.com/office/drawing/2014/main" id="{4C21E674-1CEF-42A3-B229-A28C7ADEFAB9}"/>
                </a:ext>
              </a:extLst>
            </p:cNvPr>
            <p:cNvCxnSpPr>
              <a:cxnSpLocks/>
              <a:stCxn id="11" idx="2"/>
              <a:endCxn id="15" idx="0"/>
            </p:cNvCxnSpPr>
            <p:nvPr/>
          </p:nvCxnSpPr>
          <p:spPr>
            <a:xfrm flipH="1">
              <a:off x="2136170" y="5069372"/>
              <a:ext cx="1071127"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 xmlns:a16="http://schemas.microsoft.com/office/drawing/2014/main" id="{B032036E-EF26-4E7B-B587-407694F5A1FC}"/>
                </a:ext>
              </a:extLst>
            </p:cNvPr>
            <p:cNvCxnSpPr>
              <a:cxnSpLocks/>
              <a:stCxn id="11" idx="2"/>
              <a:endCxn id="16" idx="0"/>
            </p:cNvCxnSpPr>
            <p:nvPr/>
          </p:nvCxnSpPr>
          <p:spPr>
            <a:xfrm>
              <a:off x="3207297" y="5069372"/>
              <a:ext cx="1071127"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 xmlns:a16="http://schemas.microsoft.com/office/drawing/2014/main" id="{69E0F10E-BA82-43C7-B968-2EDEA826F948}"/>
                </a:ext>
              </a:extLst>
            </p:cNvPr>
            <p:cNvCxnSpPr>
              <a:cxnSpLocks/>
              <a:stCxn id="10" idx="2"/>
              <a:endCxn id="14" idx="0"/>
            </p:cNvCxnSpPr>
            <p:nvPr/>
          </p:nvCxnSpPr>
          <p:spPr>
            <a:xfrm>
              <a:off x="4278423" y="4021622"/>
              <a:ext cx="1071127"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 xmlns:a16="http://schemas.microsoft.com/office/drawing/2014/main" id="{614BCCFC-177F-41F6-8210-57CCDC0698CF}"/>
                </a:ext>
              </a:extLst>
            </p:cNvPr>
            <p:cNvCxnSpPr>
              <a:cxnSpLocks/>
              <a:stCxn id="9" idx="2"/>
              <a:endCxn id="12" idx="0"/>
            </p:cNvCxnSpPr>
            <p:nvPr/>
          </p:nvCxnSpPr>
          <p:spPr>
            <a:xfrm>
              <a:off x="5349550" y="2973872"/>
              <a:ext cx="1071128"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 xmlns:a16="http://schemas.microsoft.com/office/drawing/2014/main" id="{D896B4B7-6209-4004-B305-D47CCF8BA02B}"/>
                </a:ext>
              </a:extLst>
            </p:cNvPr>
            <p:cNvCxnSpPr>
              <a:cxnSpLocks/>
              <a:stCxn id="14" idx="0"/>
              <a:endCxn id="12" idx="2"/>
            </p:cNvCxnSpPr>
            <p:nvPr/>
          </p:nvCxnSpPr>
          <p:spPr>
            <a:xfrm flipV="1">
              <a:off x="5349550" y="4021622"/>
              <a:ext cx="1071128"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 xmlns:a16="http://schemas.microsoft.com/office/drawing/2014/main" id="{00612771-0013-4C57-833C-16EB93361AA6}"/>
                </a:ext>
              </a:extLst>
            </p:cNvPr>
            <p:cNvCxnSpPr>
              <a:cxnSpLocks/>
              <a:stCxn id="13" idx="0"/>
              <a:endCxn id="12" idx="2"/>
            </p:cNvCxnSpPr>
            <p:nvPr/>
          </p:nvCxnSpPr>
          <p:spPr>
            <a:xfrm flipH="1" flipV="1">
              <a:off x="6420678" y="4021622"/>
              <a:ext cx="1071127"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6" name="직사각형 25">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28" name="TextBox 27">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Recursive n-</a:t>
            </a:r>
            <a:r>
              <a:rPr lang="en-US" altLang="ko-KR" b="1" dirty="0" err="1">
                <a:solidFill>
                  <a:srgbClr val="000000"/>
                </a:solidFill>
                <a:latin typeface="Samsung Sharp Sans" pitchFamily="2" charset="0"/>
                <a:ea typeface="Samsung Sharp Sans" pitchFamily="2" charset="0"/>
                <a:cs typeface="Samsung Sharp Sans" pitchFamily="2" charset="0"/>
              </a:rPr>
              <a:t>th</a:t>
            </a:r>
            <a:r>
              <a:rPr lang="en-US" altLang="ko-KR" b="1" dirty="0">
                <a:solidFill>
                  <a:srgbClr val="000000"/>
                </a:solidFill>
                <a:latin typeface="Samsung Sharp Sans" pitchFamily="2" charset="0"/>
                <a:ea typeface="Samsung Sharp Sans" pitchFamily="2" charset="0"/>
                <a:cs typeface="Samsung Sharp Sans" pitchFamily="2" charset="0"/>
              </a:rPr>
              <a:t> Fibonacci Term</a:t>
            </a:r>
          </a:p>
        </p:txBody>
      </p:sp>
      <p:sp>
        <p:nvSpPr>
          <p:cNvPr id="29" name="직사각형 28">
            <a:extLst>
              <a:ext uri="{FF2B5EF4-FFF2-40B4-BE49-F238E27FC236}">
                <a16:creationId xmlns:a16="http://schemas.microsoft.com/office/drawing/2014/main" xmlns="" id="{9723BE79-55AB-4375-B5FF-C2C1EE802E8B}"/>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For example, consider calling fib1(5).</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Recursive functions are called in the following form.</a:t>
            </a:r>
          </a:p>
        </p:txBody>
      </p:sp>
    </p:spTree>
    <p:extLst>
      <p:ext uri="{BB962C8B-B14F-4D97-AF65-F5344CB8AC3E}">
        <p14:creationId xmlns:p14="http://schemas.microsoft.com/office/powerpoint/2010/main" val="40491783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600610" y="2635317"/>
            <a:ext cx="6707459" cy="3512583"/>
            <a:chOff x="1600610" y="2635317"/>
            <a:chExt cx="6707459" cy="3512583"/>
          </a:xfrm>
        </p:grpSpPr>
        <p:sp>
          <p:nvSpPr>
            <p:cNvPr id="36" name="사각형: 둥근 모서리 35">
              <a:extLst>
                <a:ext uri="{FF2B5EF4-FFF2-40B4-BE49-F238E27FC236}">
                  <a16:creationId xmlns="" xmlns:a16="http://schemas.microsoft.com/office/drawing/2014/main" id="{73C30C02-CEAC-47C0-9FBE-B29815904F2A}"/>
                </a:ext>
              </a:extLst>
            </p:cNvPr>
            <p:cNvSpPr/>
            <p:nvPr/>
          </p:nvSpPr>
          <p:spPr>
            <a:xfrm>
              <a:off x="4813989" y="3683068"/>
              <a:ext cx="3213379" cy="1417082"/>
            </a:xfrm>
            <a:prstGeom prst="roundRect">
              <a:avLst>
                <a:gd name="adj" fmla="val 19091"/>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 400" panose="020B0503030303020204" pitchFamily="34" charset="0"/>
              </a:endParaRPr>
            </a:p>
          </p:txBody>
        </p:sp>
        <p:sp>
          <p:nvSpPr>
            <p:cNvPr id="37" name="사각형: 둥근 모서리 36">
              <a:extLst>
                <a:ext uri="{FF2B5EF4-FFF2-40B4-BE49-F238E27FC236}">
                  <a16:creationId xmlns="" xmlns:a16="http://schemas.microsoft.com/office/drawing/2014/main" id="{B4F95B76-F146-4A49-B5D4-96D91B4BC97A}"/>
                </a:ext>
              </a:extLst>
            </p:cNvPr>
            <p:cNvSpPr/>
            <p:nvPr/>
          </p:nvSpPr>
          <p:spPr>
            <a:xfrm>
              <a:off x="1600610" y="4730818"/>
              <a:ext cx="3213379" cy="1417082"/>
            </a:xfrm>
            <a:prstGeom prst="roundRect">
              <a:avLst>
                <a:gd name="adj" fmla="val 19091"/>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SamsungOne 400" panose="020B0503030303020204" pitchFamily="34" charset="0"/>
              </a:endParaRPr>
            </a:p>
          </p:txBody>
        </p:sp>
        <p:sp>
          <p:nvSpPr>
            <p:cNvPr id="38" name="직사각형 37">
              <a:extLst>
                <a:ext uri="{FF2B5EF4-FFF2-40B4-BE49-F238E27FC236}">
                  <a16:creationId xmlns="" xmlns:a16="http://schemas.microsoft.com/office/drawing/2014/main" id="{96F5310F-D3E2-4A8B-A81D-0C55B87C2AC7}"/>
                </a:ext>
              </a:extLst>
            </p:cNvPr>
            <p:cNvSpPr/>
            <p:nvPr/>
          </p:nvSpPr>
          <p:spPr>
            <a:xfrm>
              <a:off x="4971085" y="2635317"/>
              <a:ext cx="756938"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5</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39" name="직사각형 38">
              <a:extLst>
                <a:ext uri="{FF2B5EF4-FFF2-40B4-BE49-F238E27FC236}">
                  <a16:creationId xmlns="" xmlns:a16="http://schemas.microsoft.com/office/drawing/2014/main" id="{3DC38311-5C68-481D-86F5-09E109739BB0}"/>
                </a:ext>
              </a:extLst>
            </p:cNvPr>
            <p:cNvSpPr/>
            <p:nvPr/>
          </p:nvSpPr>
          <p:spPr>
            <a:xfrm>
              <a:off x="3897553" y="3683067"/>
              <a:ext cx="761747"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4</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40" name="직사각형 39">
              <a:extLst>
                <a:ext uri="{FF2B5EF4-FFF2-40B4-BE49-F238E27FC236}">
                  <a16:creationId xmlns="" xmlns:a16="http://schemas.microsoft.com/office/drawing/2014/main" id="{48E74AC7-722A-4D37-B04F-F07A98B915AA}"/>
                </a:ext>
              </a:extLst>
            </p:cNvPr>
            <p:cNvSpPr/>
            <p:nvPr/>
          </p:nvSpPr>
          <p:spPr>
            <a:xfrm>
              <a:off x="2828030" y="4730817"/>
              <a:ext cx="758541"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3</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41" name="직사각형 40">
              <a:extLst>
                <a:ext uri="{FF2B5EF4-FFF2-40B4-BE49-F238E27FC236}">
                  <a16:creationId xmlns="" xmlns:a16="http://schemas.microsoft.com/office/drawing/2014/main" id="{173F3379-FC06-4A73-BA64-1A63871B8F10}"/>
                </a:ext>
              </a:extLst>
            </p:cNvPr>
            <p:cNvSpPr/>
            <p:nvPr/>
          </p:nvSpPr>
          <p:spPr>
            <a:xfrm>
              <a:off x="6041411" y="3683067"/>
              <a:ext cx="758541"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3</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42" name="직사각형 41">
              <a:extLst>
                <a:ext uri="{FF2B5EF4-FFF2-40B4-BE49-F238E27FC236}">
                  <a16:creationId xmlns="" xmlns:a16="http://schemas.microsoft.com/office/drawing/2014/main" id="{BB026C36-9128-4185-B7CD-251FCF76A08A}"/>
                </a:ext>
              </a:extLst>
            </p:cNvPr>
            <p:cNvSpPr/>
            <p:nvPr/>
          </p:nvSpPr>
          <p:spPr>
            <a:xfrm>
              <a:off x="7123759" y="4730817"/>
              <a:ext cx="736099"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1</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43" name="직사각형 42">
              <a:extLst>
                <a:ext uri="{FF2B5EF4-FFF2-40B4-BE49-F238E27FC236}">
                  <a16:creationId xmlns="" xmlns:a16="http://schemas.microsoft.com/office/drawing/2014/main" id="{B1387AAA-835A-4E3F-BC7E-20739272E55C}"/>
                </a:ext>
              </a:extLst>
            </p:cNvPr>
            <p:cNvSpPr/>
            <p:nvPr/>
          </p:nvSpPr>
          <p:spPr>
            <a:xfrm>
              <a:off x="4973489" y="4730817"/>
              <a:ext cx="752129"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2</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44" name="직사각형 43">
              <a:extLst>
                <a:ext uri="{FF2B5EF4-FFF2-40B4-BE49-F238E27FC236}">
                  <a16:creationId xmlns="" xmlns:a16="http://schemas.microsoft.com/office/drawing/2014/main" id="{98704ED7-3489-4D04-AAAA-B5BB9C22DB58}"/>
                </a:ext>
              </a:extLst>
            </p:cNvPr>
            <p:cNvSpPr/>
            <p:nvPr/>
          </p:nvSpPr>
          <p:spPr>
            <a:xfrm>
              <a:off x="1760109" y="5778567"/>
              <a:ext cx="752129"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2</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45" name="직사각형 44">
              <a:extLst>
                <a:ext uri="{FF2B5EF4-FFF2-40B4-BE49-F238E27FC236}">
                  <a16:creationId xmlns="" xmlns:a16="http://schemas.microsoft.com/office/drawing/2014/main" id="{3C421CC6-1B6A-4B6E-A864-92750DB9A56D}"/>
                </a:ext>
              </a:extLst>
            </p:cNvPr>
            <p:cNvSpPr/>
            <p:nvPr/>
          </p:nvSpPr>
          <p:spPr>
            <a:xfrm>
              <a:off x="3910378" y="5778567"/>
              <a:ext cx="736099"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1</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cxnSp>
          <p:nvCxnSpPr>
            <p:cNvPr id="46" name="직선 연결선 45">
              <a:extLst>
                <a:ext uri="{FF2B5EF4-FFF2-40B4-BE49-F238E27FC236}">
                  <a16:creationId xmlns="" xmlns:a16="http://schemas.microsoft.com/office/drawing/2014/main" id="{A6C7C768-E7D2-465C-BE04-0FACBA33F0E3}"/>
                </a:ext>
              </a:extLst>
            </p:cNvPr>
            <p:cNvCxnSpPr>
              <a:stCxn id="38" idx="2"/>
              <a:endCxn id="39" idx="0"/>
            </p:cNvCxnSpPr>
            <p:nvPr/>
          </p:nvCxnSpPr>
          <p:spPr>
            <a:xfrm flipH="1">
              <a:off x="4278427" y="2973871"/>
              <a:ext cx="1071127"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A4398E2B-3CB5-42A3-A735-4D01202C4A0A}"/>
                </a:ext>
              </a:extLst>
            </p:cNvPr>
            <p:cNvCxnSpPr>
              <a:cxnSpLocks/>
              <a:stCxn id="39" idx="2"/>
              <a:endCxn id="40" idx="0"/>
            </p:cNvCxnSpPr>
            <p:nvPr/>
          </p:nvCxnSpPr>
          <p:spPr>
            <a:xfrm flipH="1">
              <a:off x="3207301" y="4021621"/>
              <a:ext cx="1071126"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 xmlns:a16="http://schemas.microsoft.com/office/drawing/2014/main" id="{2937C44E-DF59-49FE-8245-2AD4082BB7E6}"/>
                </a:ext>
              </a:extLst>
            </p:cNvPr>
            <p:cNvCxnSpPr>
              <a:cxnSpLocks/>
              <a:stCxn id="40" idx="2"/>
              <a:endCxn id="44" idx="0"/>
            </p:cNvCxnSpPr>
            <p:nvPr/>
          </p:nvCxnSpPr>
          <p:spPr>
            <a:xfrm flipH="1">
              <a:off x="2136174" y="5069371"/>
              <a:ext cx="1071127"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 xmlns:a16="http://schemas.microsoft.com/office/drawing/2014/main" id="{E39D4E77-3312-4457-8895-D3C027F1D408}"/>
                </a:ext>
              </a:extLst>
            </p:cNvPr>
            <p:cNvCxnSpPr>
              <a:cxnSpLocks/>
              <a:stCxn id="40" idx="2"/>
              <a:endCxn id="45" idx="0"/>
            </p:cNvCxnSpPr>
            <p:nvPr/>
          </p:nvCxnSpPr>
          <p:spPr>
            <a:xfrm>
              <a:off x="3207301" y="5069371"/>
              <a:ext cx="1071127"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 xmlns:a16="http://schemas.microsoft.com/office/drawing/2014/main" id="{16E2E861-2384-49E4-9D14-E06F4DF018E8}"/>
                </a:ext>
              </a:extLst>
            </p:cNvPr>
            <p:cNvCxnSpPr>
              <a:cxnSpLocks/>
              <a:stCxn id="39" idx="2"/>
              <a:endCxn id="43" idx="0"/>
            </p:cNvCxnSpPr>
            <p:nvPr/>
          </p:nvCxnSpPr>
          <p:spPr>
            <a:xfrm>
              <a:off x="4278427" y="4021621"/>
              <a:ext cx="1071127"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 xmlns:a16="http://schemas.microsoft.com/office/drawing/2014/main" id="{6B454CED-95F0-47FD-862C-940CA15A3D6E}"/>
                </a:ext>
              </a:extLst>
            </p:cNvPr>
            <p:cNvCxnSpPr>
              <a:cxnSpLocks/>
              <a:stCxn id="38" idx="2"/>
              <a:endCxn id="41" idx="0"/>
            </p:cNvCxnSpPr>
            <p:nvPr/>
          </p:nvCxnSpPr>
          <p:spPr>
            <a:xfrm>
              <a:off x="5349554" y="2973871"/>
              <a:ext cx="1071128"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 xmlns:a16="http://schemas.microsoft.com/office/drawing/2014/main" id="{E8CF1121-95F4-4B6E-9B78-5DF5809FA337}"/>
                </a:ext>
              </a:extLst>
            </p:cNvPr>
            <p:cNvCxnSpPr>
              <a:cxnSpLocks/>
              <a:stCxn id="43" idx="0"/>
              <a:endCxn id="41" idx="2"/>
            </p:cNvCxnSpPr>
            <p:nvPr/>
          </p:nvCxnSpPr>
          <p:spPr>
            <a:xfrm flipV="1">
              <a:off x="5349554" y="4021621"/>
              <a:ext cx="1071128"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 xmlns:a16="http://schemas.microsoft.com/office/drawing/2014/main" id="{455A69C7-F16B-41E3-B86F-94C9AE68E640}"/>
                </a:ext>
              </a:extLst>
            </p:cNvPr>
            <p:cNvCxnSpPr>
              <a:cxnSpLocks/>
              <a:stCxn id="42" idx="0"/>
              <a:endCxn id="41" idx="2"/>
            </p:cNvCxnSpPr>
            <p:nvPr/>
          </p:nvCxnSpPr>
          <p:spPr>
            <a:xfrm flipH="1" flipV="1">
              <a:off x="6420682" y="4021621"/>
              <a:ext cx="1071127" cy="709196"/>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 xmlns:a16="http://schemas.microsoft.com/office/drawing/2014/main" id="{8914728C-E7B0-45E6-999F-57982B1DC951}"/>
                </a:ext>
              </a:extLst>
            </p:cNvPr>
            <p:cNvSpPr/>
            <p:nvPr/>
          </p:nvSpPr>
          <p:spPr>
            <a:xfrm>
              <a:off x="5754165" y="5778567"/>
              <a:ext cx="2553904" cy="338554"/>
            </a:xfrm>
            <a:prstGeom prst="rect">
              <a:avLst/>
            </a:prstGeom>
          </p:spPr>
          <p:txBody>
            <a:bodyPr wrap="none">
              <a:spAutoFit/>
            </a:bodyPr>
            <a:lstStyle/>
            <a:p>
              <a:r>
                <a:rPr lang="en-US" altLang="ko-KR" sz="1600" b="1" dirty="0">
                  <a:solidFill>
                    <a:srgbClr val="1429A0"/>
                  </a:solidFill>
                  <a:latin typeface="SamsungOne 400" panose="020B0503030303020204" pitchFamily="34" charset="0"/>
                  <a:ea typeface="SamsungOne 400" panose="020B0503030303020204" pitchFamily="34" charset="0"/>
                </a:rPr>
                <a:t>Overlapping Subproblems</a:t>
              </a:r>
              <a:endParaRPr lang="ko-KR" altLang="en-US" sz="1600" b="1" dirty="0">
                <a:solidFill>
                  <a:srgbClr val="1429A0"/>
                </a:solidFill>
                <a:latin typeface="SamsungOne 400" panose="020B0503030303020204" pitchFamily="34" charset="0"/>
                <a:ea typeface="SamsungOne 400" panose="02020600000000000000" pitchFamily="18" charset="-127"/>
              </a:endParaRPr>
            </a:p>
          </p:txBody>
        </p:sp>
        <p:cxnSp>
          <p:nvCxnSpPr>
            <p:cNvPr id="55" name="직선 연결선 54">
              <a:extLst>
                <a:ext uri="{FF2B5EF4-FFF2-40B4-BE49-F238E27FC236}">
                  <a16:creationId xmlns="" xmlns:a16="http://schemas.microsoft.com/office/drawing/2014/main" id="{65F97304-9455-48DB-A56B-F2A65B447A23}"/>
                </a:ext>
              </a:extLst>
            </p:cNvPr>
            <p:cNvCxnSpPr>
              <a:cxnSpLocks/>
              <a:stCxn id="45" idx="3"/>
              <a:endCxn id="54" idx="1"/>
            </p:cNvCxnSpPr>
            <p:nvPr/>
          </p:nvCxnSpPr>
          <p:spPr>
            <a:xfrm>
              <a:off x="4646477" y="5947844"/>
              <a:ext cx="1107688" cy="0"/>
            </a:xfrm>
            <a:prstGeom prst="line">
              <a:avLst/>
            </a:prstGeom>
            <a:ln>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 xmlns:a16="http://schemas.microsoft.com/office/drawing/2014/main" id="{4E8BAE92-B097-4808-B192-3E89534CE374}"/>
                </a:ext>
              </a:extLst>
            </p:cNvPr>
            <p:cNvCxnSpPr>
              <a:cxnSpLocks/>
              <a:stCxn id="36" idx="2"/>
            </p:cNvCxnSpPr>
            <p:nvPr/>
          </p:nvCxnSpPr>
          <p:spPr>
            <a:xfrm>
              <a:off x="6420679" y="5100150"/>
              <a:ext cx="0" cy="623748"/>
            </a:xfrm>
            <a:prstGeom prst="line">
              <a:avLst/>
            </a:prstGeom>
            <a:ln>
              <a:solidFill>
                <a:srgbClr val="1429A0"/>
              </a:solidFill>
              <a:tailEnd type="arrow"/>
            </a:ln>
          </p:spPr>
          <p:style>
            <a:lnRef idx="1">
              <a:schemeClr val="accent1"/>
            </a:lnRef>
            <a:fillRef idx="0">
              <a:schemeClr val="accent1"/>
            </a:fillRef>
            <a:effectRef idx="0">
              <a:schemeClr val="accent1"/>
            </a:effectRef>
            <a:fontRef idx="minor">
              <a:schemeClr val="tx1"/>
            </a:fontRef>
          </p:style>
        </p:cxnSp>
      </p:grpSp>
      <p:sp>
        <p:nvSpPr>
          <p:cNvPr id="29" name="직사각형 2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30" name="직사각형 2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1" name="직사각형 30">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58" name="TextBox 57">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Recursive n-</a:t>
            </a:r>
            <a:r>
              <a:rPr lang="en-US" altLang="ko-KR" b="1" dirty="0" err="1">
                <a:solidFill>
                  <a:srgbClr val="000000"/>
                </a:solidFill>
                <a:latin typeface="Samsung Sharp Sans" pitchFamily="2" charset="0"/>
                <a:ea typeface="Samsung Sharp Sans" pitchFamily="2" charset="0"/>
                <a:cs typeface="Samsung Sharp Sans" pitchFamily="2" charset="0"/>
              </a:rPr>
              <a:t>th</a:t>
            </a:r>
            <a:r>
              <a:rPr lang="en-US" altLang="ko-KR" b="1" dirty="0">
                <a:solidFill>
                  <a:srgbClr val="000000"/>
                </a:solidFill>
                <a:latin typeface="Samsung Sharp Sans" pitchFamily="2" charset="0"/>
                <a:ea typeface="Samsung Sharp Sans" pitchFamily="2" charset="0"/>
                <a:cs typeface="Samsung Sharp Sans" pitchFamily="2" charset="0"/>
              </a:rPr>
              <a:t> Fibonacci Term</a:t>
            </a:r>
          </a:p>
        </p:txBody>
      </p:sp>
      <p:sp>
        <p:nvSpPr>
          <p:cNvPr id="59" name="직사각형 58">
            <a:extLst>
              <a:ext uri="{FF2B5EF4-FFF2-40B4-BE49-F238E27FC236}">
                <a16:creationId xmlns:a16="http://schemas.microsoft.com/office/drawing/2014/main" xmlns="" id="{9723BE79-55AB-4375-B5FF-C2C1EE802E8B}"/>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Here, it should be noted that fib1(3), fib1(2), and fib1(1) are called twice, respectively.</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problem of such duplicative recursive calls is called the overlapping </a:t>
            </a:r>
            <a:r>
              <a:rPr lang="en-US" altLang="ko-KR" sz="1300" dirty="0" err="1">
                <a:solidFill>
                  <a:schemeClr val="tx1"/>
                </a:solidFill>
                <a:latin typeface="SamsungOne 400" panose="020B0503030303020204" pitchFamily="34" charset="0"/>
                <a:ea typeface="SamsungOne 400" panose="020B0503030303020204" pitchFamily="34" charset="0"/>
              </a:rPr>
              <a:t>subproblem</a:t>
            </a:r>
            <a:r>
              <a:rPr lang="en-US" altLang="ko-KR" sz="13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26634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 xmlns:a16="http://schemas.microsoft.com/office/drawing/2014/main" id="{417C851C-AD44-48E5-B10C-ED17E4257E43}"/>
              </a:ext>
            </a:extLst>
          </p:cNvPr>
          <p:cNvPicPr>
            <a:picLocks noChangeAspect="1"/>
          </p:cNvPicPr>
          <p:nvPr/>
        </p:nvPicPr>
        <p:blipFill>
          <a:blip r:embed="rId2"/>
          <a:stretch>
            <a:fillRect/>
          </a:stretch>
        </p:blipFill>
        <p:spPr>
          <a:xfrm>
            <a:off x="580389" y="2544496"/>
            <a:ext cx="8617143" cy="1665238"/>
          </a:xfrm>
          <a:prstGeom prst="rect">
            <a:avLst/>
          </a:prstGeom>
        </p:spPr>
      </p:pic>
      <p:pic>
        <p:nvPicPr>
          <p:cNvPr id="3" name="그림 2">
            <a:extLst>
              <a:ext uri="{FF2B5EF4-FFF2-40B4-BE49-F238E27FC236}">
                <a16:creationId xmlns="" xmlns:a16="http://schemas.microsoft.com/office/drawing/2014/main" id="{ADCC8B34-D860-4F0B-B49C-0794DF5E41F7}"/>
              </a:ext>
            </a:extLst>
          </p:cNvPr>
          <p:cNvPicPr>
            <a:picLocks noChangeAspect="1"/>
          </p:cNvPicPr>
          <p:nvPr/>
        </p:nvPicPr>
        <p:blipFill>
          <a:blip r:embed="rId3"/>
          <a:stretch>
            <a:fillRect/>
          </a:stretch>
        </p:blipFill>
        <p:spPr>
          <a:xfrm>
            <a:off x="580389" y="4273224"/>
            <a:ext cx="8580000" cy="1033809"/>
          </a:xfrm>
          <a:prstGeom prst="rect">
            <a:avLst/>
          </a:prstGeom>
        </p:spPr>
      </p:pic>
      <p:sp>
        <p:nvSpPr>
          <p:cNvPr id="9" name="직사각형 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0" name="직사각형 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2" name="TextBox 11">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3.2. Finding n-</a:t>
            </a:r>
            <a:r>
              <a:rPr lang="en-US" altLang="ko-KR" b="1" dirty="0" err="1">
                <a:solidFill>
                  <a:srgbClr val="000000"/>
                </a:solidFill>
                <a:latin typeface="Samsung Sharp Sans" pitchFamily="2" charset="0"/>
                <a:ea typeface="Samsung Sharp Sans" pitchFamily="2" charset="0"/>
                <a:cs typeface="Samsung Sharp Sans" pitchFamily="2" charset="0"/>
              </a:rPr>
              <a:t>th</a:t>
            </a:r>
            <a:r>
              <a:rPr lang="en-US" altLang="ko-KR" b="1" dirty="0">
                <a:solidFill>
                  <a:srgbClr val="000000"/>
                </a:solidFill>
                <a:latin typeface="Samsung Sharp Sans" pitchFamily="2" charset="0"/>
                <a:ea typeface="Samsung Sharp Sans" pitchFamily="2" charset="0"/>
                <a:cs typeface="Samsung Sharp Sans" pitchFamily="2" charset="0"/>
              </a:rPr>
              <a:t> Fibonacci Term with Dynamic Programming</a:t>
            </a:r>
          </a:p>
        </p:txBody>
      </p:sp>
      <p:sp>
        <p:nvSpPr>
          <p:cNvPr id="13" name="직사각형 12">
            <a:extLst>
              <a:ext uri="{FF2B5EF4-FFF2-40B4-BE49-F238E27FC236}">
                <a16:creationId xmlns:a16="http://schemas.microsoft.com/office/drawing/2014/main" xmlns="" id="{9723BE79-55AB-4375-B5FF-C2C1EE802E8B}"/>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order to solve the overlapping </a:t>
            </a:r>
            <a:r>
              <a:rPr lang="en-US" altLang="ko-KR" sz="1300" dirty="0" err="1">
                <a:solidFill>
                  <a:schemeClr val="tx1"/>
                </a:solidFill>
                <a:latin typeface="SamsungOne 400" panose="020B0503030303020204" pitchFamily="34" charset="0"/>
                <a:ea typeface="SamsungOne 400" panose="020B0503030303020204" pitchFamily="34" charset="0"/>
              </a:rPr>
              <a:t>subproblem</a:t>
            </a:r>
            <a:r>
              <a:rPr lang="en-US" altLang="ko-KR" sz="1300" dirty="0">
                <a:solidFill>
                  <a:schemeClr val="tx1"/>
                </a:solidFill>
                <a:latin typeface="SamsungOne 400" panose="020B0503030303020204" pitchFamily="34" charset="0"/>
                <a:ea typeface="SamsungOne 400" panose="020B0503030303020204" pitchFamily="34" charset="0"/>
              </a:rPr>
              <a:t>, you can find a bottom-up solution from recursion as shown below and solve it with loops.</a:t>
            </a:r>
          </a:p>
        </p:txBody>
      </p:sp>
    </p:spTree>
    <p:extLst>
      <p:ext uri="{BB962C8B-B14F-4D97-AF65-F5344CB8AC3E}">
        <p14:creationId xmlns:p14="http://schemas.microsoft.com/office/powerpoint/2010/main" val="25734109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a:t>
            </a:r>
            <a:r>
              <a:rPr kumimoji="0" lang="en-US" altLang="ko-KR" sz="4500" dirty="0">
                <a:solidFill>
                  <a:prstClr val="white"/>
                </a:solidFill>
                <a:latin typeface="Samsung Sharp Sans" pitchFamily="2" charset="0"/>
                <a:ea typeface="Samsung Sharp Sans" pitchFamily="2" charset="0"/>
                <a:cs typeface="Samsung Sharp Sans" pitchFamily="2" charset="0"/>
              </a:rPr>
              <a:t>concept</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 xmlns:a16="http://schemas.microsoft.com/office/drawing/2014/main" id="{83EEA0F1-C246-446D-9869-506708768BC2}"/>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 xmlns:a16="http://schemas.microsoft.com/office/drawing/2014/main" id="{F0253FE9-DFA7-4C9F-9774-30D5378F73AE}"/>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32.</a:t>
              </a:r>
            </a:p>
          </p:txBody>
        </p:sp>
        <p:sp>
          <p:nvSpPr>
            <p:cNvPr id="9" name="직사각형 8">
              <a:extLst>
                <a:ext uri="{FF2B5EF4-FFF2-40B4-BE49-F238E27FC236}">
                  <a16:creationId xmlns="" xmlns:a16="http://schemas.microsoft.com/office/drawing/2014/main" id="{BBAE8091-B169-4F05-9264-9C9DB3D9BE90}"/>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Dynamic Programming</a:t>
              </a:r>
            </a:p>
          </p:txBody>
        </p:sp>
      </p:grpSp>
    </p:spTree>
    <p:extLst>
      <p:ext uri="{BB962C8B-B14F-4D97-AF65-F5344CB8AC3E}">
        <p14:creationId xmlns:p14="http://schemas.microsoft.com/office/powerpoint/2010/main" val="3242593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03885" y="3087334"/>
            <a:ext cx="8794151" cy="3244103"/>
            <a:chOff x="193205" y="2936921"/>
            <a:chExt cx="9513592" cy="3509501"/>
          </a:xfrm>
        </p:grpSpPr>
        <p:sp>
          <p:nvSpPr>
            <p:cNvPr id="21" name="직사각형 20">
              <a:extLst>
                <a:ext uri="{FF2B5EF4-FFF2-40B4-BE49-F238E27FC236}">
                  <a16:creationId xmlns="" xmlns:a16="http://schemas.microsoft.com/office/drawing/2014/main" id="{34DD6C4D-1B56-4014-AAD7-19D97777B93F}"/>
                </a:ext>
              </a:extLst>
            </p:cNvPr>
            <p:cNvSpPr/>
            <p:nvPr/>
          </p:nvSpPr>
          <p:spPr>
            <a:xfrm>
              <a:off x="4910925" y="2936921"/>
              <a:ext cx="818862" cy="366251"/>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5</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22" name="직사각형 21">
              <a:extLst>
                <a:ext uri="{FF2B5EF4-FFF2-40B4-BE49-F238E27FC236}">
                  <a16:creationId xmlns="" xmlns:a16="http://schemas.microsoft.com/office/drawing/2014/main" id="{C85CC979-F4E6-43AE-AEC7-7C45A48CFBD5}"/>
                </a:ext>
              </a:extLst>
            </p:cNvPr>
            <p:cNvSpPr/>
            <p:nvPr/>
          </p:nvSpPr>
          <p:spPr>
            <a:xfrm>
              <a:off x="3837197" y="3984671"/>
              <a:ext cx="824065" cy="366251"/>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4</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23" name="직사각형 22">
              <a:extLst>
                <a:ext uri="{FF2B5EF4-FFF2-40B4-BE49-F238E27FC236}">
                  <a16:creationId xmlns="" xmlns:a16="http://schemas.microsoft.com/office/drawing/2014/main" id="{C62625A4-FF97-4FC9-AF23-30D4F6CC17FD}"/>
                </a:ext>
              </a:extLst>
            </p:cNvPr>
            <p:cNvSpPr/>
            <p:nvPr/>
          </p:nvSpPr>
          <p:spPr>
            <a:xfrm>
              <a:off x="2767805" y="5032421"/>
              <a:ext cx="820597" cy="366251"/>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3</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24" name="직사각형 23">
              <a:extLst>
                <a:ext uri="{FF2B5EF4-FFF2-40B4-BE49-F238E27FC236}">
                  <a16:creationId xmlns="" xmlns:a16="http://schemas.microsoft.com/office/drawing/2014/main" id="{D416F8EF-3A1F-4894-9FAE-7621B0050C1F}"/>
                </a:ext>
              </a:extLst>
            </p:cNvPr>
            <p:cNvSpPr/>
            <p:nvPr/>
          </p:nvSpPr>
          <p:spPr>
            <a:xfrm>
              <a:off x="5981186" y="3984671"/>
              <a:ext cx="820597" cy="366251"/>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3</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25" name="직사각형 24">
              <a:extLst>
                <a:ext uri="{FF2B5EF4-FFF2-40B4-BE49-F238E27FC236}">
                  <a16:creationId xmlns="" xmlns:a16="http://schemas.microsoft.com/office/drawing/2014/main" id="{801E105D-83C0-4679-8FB8-2DC49301FFF3}"/>
                </a:ext>
              </a:extLst>
            </p:cNvPr>
            <p:cNvSpPr/>
            <p:nvPr/>
          </p:nvSpPr>
          <p:spPr>
            <a:xfrm>
              <a:off x="7064452" y="5032421"/>
              <a:ext cx="796319" cy="366251"/>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1</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26" name="직사각형 25">
              <a:extLst>
                <a:ext uri="{FF2B5EF4-FFF2-40B4-BE49-F238E27FC236}">
                  <a16:creationId xmlns="" xmlns:a16="http://schemas.microsoft.com/office/drawing/2014/main" id="{2395D763-CC4D-4709-9E3A-7926CD072875}"/>
                </a:ext>
              </a:extLst>
            </p:cNvPr>
            <p:cNvSpPr/>
            <p:nvPr/>
          </p:nvSpPr>
          <p:spPr>
            <a:xfrm>
              <a:off x="4913525" y="5032421"/>
              <a:ext cx="813660" cy="366251"/>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2</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28" name="직사각형 27">
              <a:extLst>
                <a:ext uri="{FF2B5EF4-FFF2-40B4-BE49-F238E27FC236}">
                  <a16:creationId xmlns="" xmlns:a16="http://schemas.microsoft.com/office/drawing/2014/main" id="{38645771-B698-41E1-93FA-70D4D90B0824}"/>
                </a:ext>
              </a:extLst>
            </p:cNvPr>
            <p:cNvSpPr/>
            <p:nvPr/>
          </p:nvSpPr>
          <p:spPr>
            <a:xfrm>
              <a:off x="1700146" y="6080171"/>
              <a:ext cx="813660" cy="366251"/>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2</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sp>
          <p:nvSpPr>
            <p:cNvPr id="29" name="직사각형 28">
              <a:extLst>
                <a:ext uri="{FF2B5EF4-FFF2-40B4-BE49-F238E27FC236}">
                  <a16:creationId xmlns="" xmlns:a16="http://schemas.microsoft.com/office/drawing/2014/main" id="{8F3D5586-A9EA-4CCE-8958-4F2B576C9281}"/>
                </a:ext>
              </a:extLst>
            </p:cNvPr>
            <p:cNvSpPr/>
            <p:nvPr/>
          </p:nvSpPr>
          <p:spPr>
            <a:xfrm>
              <a:off x="3851070" y="6080171"/>
              <a:ext cx="796319" cy="366251"/>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fib1</a:t>
              </a:r>
              <a:r>
                <a:rPr lang="en-US" altLang="ko-KR" sz="1600" dirty="0">
                  <a:solidFill>
                    <a:srgbClr val="403F53"/>
                  </a:solidFill>
                  <a:latin typeface="SamsungOne 400" panose="020B0503030303020204" pitchFamily="34" charset="0"/>
                  <a:ea typeface="SamsungOne 400" panose="020B0503030303020204" pitchFamily="34" charset="0"/>
                </a:rPr>
                <a:t>(</a:t>
              </a:r>
              <a:r>
                <a:rPr lang="en-US" altLang="ko-KR" sz="1600" dirty="0">
                  <a:solidFill>
                    <a:srgbClr val="AA0982"/>
                  </a:solidFill>
                  <a:latin typeface="SamsungOne 400" panose="020B0503030303020204" pitchFamily="34" charset="0"/>
                  <a:ea typeface="SamsungOne 400" panose="020B0503030303020204" pitchFamily="34" charset="0"/>
                </a:rPr>
                <a:t>1</a:t>
              </a:r>
              <a:r>
                <a:rPr lang="en-US" altLang="ko-KR" sz="1600" dirty="0">
                  <a:solidFill>
                    <a:srgbClr val="403F53"/>
                  </a:solidFill>
                  <a:latin typeface="SamsungOne 400" panose="020B0503030303020204" pitchFamily="34" charset="0"/>
                  <a:ea typeface="SamsungOne 400" panose="020B0503030303020204" pitchFamily="34" charset="0"/>
                </a:rPr>
                <a:t>)</a:t>
              </a:r>
              <a:endParaRPr lang="ko-KR" altLang="en-US" sz="1600" dirty="0">
                <a:latin typeface="SamsungOne 400" panose="020B0503030303020204" pitchFamily="34" charset="0"/>
              </a:endParaRPr>
            </a:p>
          </p:txBody>
        </p:sp>
        <p:cxnSp>
          <p:nvCxnSpPr>
            <p:cNvPr id="32" name="직선 연결선 31">
              <a:extLst>
                <a:ext uri="{FF2B5EF4-FFF2-40B4-BE49-F238E27FC236}">
                  <a16:creationId xmlns="" xmlns:a16="http://schemas.microsoft.com/office/drawing/2014/main" id="{5CB895BE-69E3-4DAC-AC23-BDA37C866AA2}"/>
                </a:ext>
              </a:extLst>
            </p:cNvPr>
            <p:cNvCxnSpPr>
              <a:stCxn id="21" idx="2"/>
              <a:endCxn id="22" idx="0"/>
            </p:cNvCxnSpPr>
            <p:nvPr/>
          </p:nvCxnSpPr>
          <p:spPr>
            <a:xfrm flipH="1">
              <a:off x="4249230" y="3303172"/>
              <a:ext cx="1071126" cy="681499"/>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 xmlns:a16="http://schemas.microsoft.com/office/drawing/2014/main" id="{95CA5607-AB28-4186-B043-97BE66B3B6DB}"/>
                </a:ext>
              </a:extLst>
            </p:cNvPr>
            <p:cNvCxnSpPr>
              <a:cxnSpLocks/>
              <a:stCxn id="22" idx="2"/>
              <a:endCxn id="23" idx="0"/>
            </p:cNvCxnSpPr>
            <p:nvPr/>
          </p:nvCxnSpPr>
          <p:spPr>
            <a:xfrm flipH="1">
              <a:off x="3178104" y="4350921"/>
              <a:ext cx="1071126" cy="681500"/>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 xmlns:a16="http://schemas.microsoft.com/office/drawing/2014/main" id="{8632C63F-D761-4A91-9DCC-A2F2BDDA7EB2}"/>
                </a:ext>
              </a:extLst>
            </p:cNvPr>
            <p:cNvCxnSpPr>
              <a:cxnSpLocks/>
              <a:stCxn id="23" idx="2"/>
              <a:endCxn id="28" idx="0"/>
            </p:cNvCxnSpPr>
            <p:nvPr/>
          </p:nvCxnSpPr>
          <p:spPr>
            <a:xfrm flipH="1">
              <a:off x="2106976" y="5398672"/>
              <a:ext cx="1071127" cy="681499"/>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 xmlns:a16="http://schemas.microsoft.com/office/drawing/2014/main" id="{8CDEC0FD-D62E-4BE5-B93E-88E39DA51DA9}"/>
                </a:ext>
              </a:extLst>
            </p:cNvPr>
            <p:cNvCxnSpPr>
              <a:cxnSpLocks/>
              <a:stCxn id="23" idx="2"/>
              <a:endCxn id="29" idx="0"/>
            </p:cNvCxnSpPr>
            <p:nvPr/>
          </p:nvCxnSpPr>
          <p:spPr>
            <a:xfrm>
              <a:off x="3178104" y="5398672"/>
              <a:ext cx="1071126" cy="681499"/>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 xmlns:a16="http://schemas.microsoft.com/office/drawing/2014/main" id="{C3FFE68B-79DE-41B3-938B-54D8231BB70F}"/>
                </a:ext>
              </a:extLst>
            </p:cNvPr>
            <p:cNvCxnSpPr>
              <a:cxnSpLocks/>
              <a:stCxn id="22" idx="2"/>
              <a:endCxn id="26" idx="0"/>
            </p:cNvCxnSpPr>
            <p:nvPr/>
          </p:nvCxnSpPr>
          <p:spPr>
            <a:xfrm>
              <a:off x="4249230" y="4350921"/>
              <a:ext cx="1071126" cy="681500"/>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 xmlns:a16="http://schemas.microsoft.com/office/drawing/2014/main" id="{3C7AA061-BDF5-4DC3-98C4-A1EBB2B1B416}"/>
                </a:ext>
              </a:extLst>
            </p:cNvPr>
            <p:cNvCxnSpPr>
              <a:cxnSpLocks/>
              <a:stCxn id="21" idx="2"/>
              <a:endCxn id="24" idx="0"/>
            </p:cNvCxnSpPr>
            <p:nvPr/>
          </p:nvCxnSpPr>
          <p:spPr>
            <a:xfrm>
              <a:off x="5320356" y="3303172"/>
              <a:ext cx="1071128" cy="681499"/>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 xmlns:a16="http://schemas.microsoft.com/office/drawing/2014/main" id="{82D06650-2EF4-4790-B7EE-D5D2133A2528}"/>
                </a:ext>
              </a:extLst>
            </p:cNvPr>
            <p:cNvCxnSpPr>
              <a:cxnSpLocks/>
              <a:stCxn id="26" idx="0"/>
              <a:endCxn id="24" idx="2"/>
            </p:cNvCxnSpPr>
            <p:nvPr/>
          </p:nvCxnSpPr>
          <p:spPr>
            <a:xfrm flipV="1">
              <a:off x="5320356" y="4350921"/>
              <a:ext cx="1071128" cy="681500"/>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 xmlns:a16="http://schemas.microsoft.com/office/drawing/2014/main" id="{F258D1F0-469C-4AC0-AA0C-10B35749EC15}"/>
                </a:ext>
              </a:extLst>
            </p:cNvPr>
            <p:cNvCxnSpPr>
              <a:cxnSpLocks/>
              <a:stCxn id="25" idx="0"/>
              <a:endCxn id="24" idx="2"/>
            </p:cNvCxnSpPr>
            <p:nvPr/>
          </p:nvCxnSpPr>
          <p:spPr>
            <a:xfrm flipH="1" flipV="1">
              <a:off x="6391484" y="4350921"/>
              <a:ext cx="1071127" cy="681500"/>
            </a:xfrm>
            <a:prstGeom prst="line">
              <a:avLst/>
            </a:prstGeom>
            <a:ln>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3" name="직선 화살표 연결선 2">
              <a:extLst>
                <a:ext uri="{FF2B5EF4-FFF2-40B4-BE49-F238E27FC236}">
                  <a16:creationId xmlns="" xmlns:a16="http://schemas.microsoft.com/office/drawing/2014/main" id="{468F74CF-B861-41E6-8863-D2ECE42174C7}"/>
                </a:ext>
              </a:extLst>
            </p:cNvPr>
            <p:cNvCxnSpPr>
              <a:cxnSpLocks/>
            </p:cNvCxnSpPr>
            <p:nvPr/>
          </p:nvCxnSpPr>
          <p:spPr>
            <a:xfrm>
              <a:off x="1287624" y="3106394"/>
              <a:ext cx="0" cy="3144416"/>
            </a:xfrm>
            <a:prstGeom prst="straightConnector1">
              <a:avLst/>
            </a:prstGeom>
            <a:ln w="19050">
              <a:solidFill>
                <a:srgbClr val="1429A0"/>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DA974DCD-0065-454E-AC0D-CF1F56F2D17D}"/>
                </a:ext>
              </a:extLst>
            </p:cNvPr>
            <p:cNvCxnSpPr>
              <a:cxnSpLocks/>
            </p:cNvCxnSpPr>
            <p:nvPr/>
          </p:nvCxnSpPr>
          <p:spPr>
            <a:xfrm>
              <a:off x="8479717" y="2952382"/>
              <a:ext cx="0" cy="3297066"/>
            </a:xfrm>
            <a:prstGeom prst="straightConnector1">
              <a:avLst/>
            </a:prstGeom>
            <a:ln w="19050">
              <a:solidFill>
                <a:srgbClr val="1429A0"/>
              </a:solidFill>
              <a:headEnd type="arrow"/>
              <a:tailEnd type="oval"/>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 xmlns:a16="http://schemas.microsoft.com/office/drawing/2014/main" id="{FB6FA827-3FBB-4C48-8448-759B831210B4}"/>
                </a:ext>
              </a:extLst>
            </p:cNvPr>
            <p:cNvSpPr/>
            <p:nvPr/>
          </p:nvSpPr>
          <p:spPr>
            <a:xfrm>
              <a:off x="193205" y="3721468"/>
              <a:ext cx="2188836" cy="632615"/>
            </a:xfrm>
            <a:prstGeom prst="rect">
              <a:avLst/>
            </a:prstGeom>
            <a:solidFill>
              <a:schemeClr val="bg1"/>
            </a:solidFill>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Divide-and-Conquer</a:t>
              </a:r>
            </a:p>
            <a:p>
              <a:pPr algn="ctr"/>
              <a:r>
                <a:rPr lang="en-US" altLang="ko-KR" sz="1600" dirty="0">
                  <a:solidFill>
                    <a:srgbClr val="1429A0"/>
                  </a:solidFill>
                  <a:latin typeface="SamsungOne 400" panose="020B0503030303020204" pitchFamily="34" charset="0"/>
                  <a:ea typeface="SamsungOne 400" panose="020B0503030303020204" pitchFamily="34" charset="0"/>
                </a:rPr>
                <a:t>(Top-Down)</a:t>
              </a:r>
              <a:endParaRPr lang="ko-KR" altLang="en-US" sz="1600" dirty="0">
                <a:solidFill>
                  <a:srgbClr val="1429A0"/>
                </a:solidFill>
                <a:latin typeface="SamsungOne 400" panose="020B0503030303020204" pitchFamily="34" charset="0"/>
                <a:ea typeface="SamsungOne 400" panose="02020600000000000000" pitchFamily="18" charset="-127"/>
              </a:endParaRPr>
            </a:p>
          </p:txBody>
        </p:sp>
        <p:sp>
          <p:nvSpPr>
            <p:cNvPr id="42" name="직사각형 41">
              <a:extLst>
                <a:ext uri="{FF2B5EF4-FFF2-40B4-BE49-F238E27FC236}">
                  <a16:creationId xmlns="" xmlns:a16="http://schemas.microsoft.com/office/drawing/2014/main" id="{C1A8030E-E7BF-48C1-AD6D-956958B89D43}"/>
                </a:ext>
              </a:extLst>
            </p:cNvPr>
            <p:cNvSpPr/>
            <p:nvPr/>
          </p:nvSpPr>
          <p:spPr>
            <a:xfrm>
              <a:off x="7252636" y="3738450"/>
              <a:ext cx="2454161" cy="632615"/>
            </a:xfrm>
            <a:prstGeom prst="rect">
              <a:avLst/>
            </a:prstGeom>
            <a:solidFill>
              <a:schemeClr val="bg1"/>
            </a:solidFill>
          </p:spPr>
          <p:txBody>
            <a:bodyPr wrap="none">
              <a:spAutoFit/>
            </a:bodyPr>
            <a:lstStyle/>
            <a:p>
              <a:pPr algn="ctr"/>
              <a:r>
                <a:rPr lang="en-US" altLang="ko-KR" sz="1600" dirty="0">
                  <a:solidFill>
                    <a:srgbClr val="1429A0"/>
                  </a:solidFill>
                  <a:latin typeface="SamsungOne 400" panose="020B0503030303020204" pitchFamily="34" charset="0"/>
                  <a:ea typeface="SamsungOne 400" panose="020B0503030303020204" pitchFamily="34" charset="0"/>
                </a:rPr>
                <a:t>Dynamic Programming</a:t>
              </a:r>
            </a:p>
            <a:p>
              <a:pPr algn="ctr"/>
              <a:r>
                <a:rPr lang="en-US" altLang="ko-KR" sz="1600" dirty="0">
                  <a:solidFill>
                    <a:srgbClr val="1429A0"/>
                  </a:solidFill>
                  <a:latin typeface="SamsungOne 400" panose="020B0503030303020204" pitchFamily="34" charset="0"/>
                  <a:ea typeface="SamsungOne 400" panose="020B0503030303020204" pitchFamily="34" charset="0"/>
                </a:rPr>
                <a:t>(Bottom-Up)</a:t>
              </a:r>
              <a:endParaRPr lang="ko-KR" altLang="en-US" sz="1600" dirty="0">
                <a:solidFill>
                  <a:srgbClr val="1429A0"/>
                </a:solidFill>
                <a:latin typeface="SamsungOne 400" panose="020B0503030303020204" pitchFamily="34" charset="0"/>
                <a:ea typeface="SamsungOne 400" panose="02020600000000000000" pitchFamily="18" charset="-127"/>
              </a:endParaRPr>
            </a:p>
          </p:txBody>
        </p:sp>
      </p:grpSp>
      <p:sp>
        <p:nvSpPr>
          <p:cNvPr id="30" name="직사각형 2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1" name="직사각형 3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8" name="직사각형 47">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
        <p:nvSpPr>
          <p:cNvPr id="49" name="TextBox 48">
            <a:extLst>
              <a:ext uri="{FF2B5EF4-FFF2-40B4-BE49-F238E27FC236}">
                <a16:creationId xmlns:a16="http://schemas.microsoft.com/office/drawing/2014/main" xmlns="" id="{89951F81-152F-4223-B5D3-ADC58970742B}"/>
              </a:ext>
            </a:extLst>
          </p:cNvPr>
          <p:cNvSpPr txBox="1"/>
          <p:nvPr/>
        </p:nvSpPr>
        <p:spPr>
          <a:xfrm>
            <a:off x="361949" y="1586913"/>
            <a:ext cx="6319871"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Dynamic Programming .vs. Divide-and-Conquer</a:t>
            </a:r>
          </a:p>
        </p:txBody>
      </p:sp>
      <p:sp>
        <p:nvSpPr>
          <p:cNvPr id="50" name="직사각형 49">
            <a:extLst>
              <a:ext uri="{FF2B5EF4-FFF2-40B4-BE49-F238E27FC236}">
                <a16:creationId xmlns:a16="http://schemas.microsoft.com/office/drawing/2014/main" xmlns="" id="{9723BE79-55AB-4375-B5FF-C2C1EE802E8B}"/>
              </a:ext>
            </a:extLst>
          </p:cNvPr>
          <p:cNvSpPr/>
          <p:nvPr/>
        </p:nvSpPr>
        <p:spPr>
          <a:xfrm>
            <a:off x="580388" y="2010291"/>
            <a:ext cx="8887612" cy="1077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Dynamic programming is the same method as the divide-and-conquer method, covered in Unit 31, in that both are recursive solutions to a given problem.</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the divide-and-conquer method repeats inefficient calculations when the overlapping </a:t>
            </a:r>
            <a:r>
              <a:rPr lang="en-US" altLang="ko-KR" sz="1300" dirty="0" err="1">
                <a:solidFill>
                  <a:schemeClr val="tx1"/>
                </a:solidFill>
                <a:latin typeface="SamsungOne 400" panose="020B0503030303020204" pitchFamily="34" charset="0"/>
                <a:ea typeface="SamsungOne 400" panose="020B0503030303020204" pitchFamily="34" charset="0"/>
              </a:rPr>
              <a:t>subproblem</a:t>
            </a:r>
            <a:r>
              <a:rPr lang="en-US" altLang="ko-KR" sz="1300" dirty="0">
                <a:solidFill>
                  <a:schemeClr val="tx1"/>
                </a:solidFill>
                <a:latin typeface="SamsungOne 400" panose="020B0503030303020204" pitchFamily="34" charset="0"/>
                <a:ea typeface="SamsungOne 400" panose="020B0503030303020204" pitchFamily="34" charset="0"/>
              </a:rPr>
              <a:t> occurs, the dynamic programming method stores the </a:t>
            </a:r>
            <a:r>
              <a:rPr lang="en-US" altLang="ko-KR" sz="1300" dirty="0" err="1">
                <a:solidFill>
                  <a:schemeClr val="tx1"/>
                </a:solidFill>
                <a:latin typeface="SamsungOne 400" panose="020B0503030303020204" pitchFamily="34" charset="0"/>
                <a:ea typeface="SamsungOne 400" panose="020B0503030303020204" pitchFamily="34" charset="0"/>
              </a:rPr>
              <a:t>subproblems</a:t>
            </a:r>
            <a:r>
              <a:rPr lang="en-US" altLang="ko-KR" sz="1300" dirty="0">
                <a:solidFill>
                  <a:schemeClr val="tx1"/>
                </a:solidFill>
                <a:latin typeface="SamsungOne 400" panose="020B0503030303020204" pitchFamily="34" charset="0"/>
                <a:ea typeface="SamsungOne 400" panose="020B0503030303020204" pitchFamily="34" charset="0"/>
              </a:rPr>
              <a:t> in a variable or table so that the already-calculated </a:t>
            </a:r>
            <a:r>
              <a:rPr lang="en-US" altLang="ko-KR" sz="1300" dirty="0" err="1">
                <a:solidFill>
                  <a:schemeClr val="tx1"/>
                </a:solidFill>
                <a:latin typeface="SamsungOne 400" panose="020B0503030303020204" pitchFamily="34" charset="0"/>
                <a:ea typeface="SamsungOne 400" panose="020B0503030303020204" pitchFamily="34" charset="0"/>
              </a:rPr>
              <a:t>subproblems</a:t>
            </a:r>
            <a:r>
              <a:rPr lang="en-US" altLang="ko-KR" sz="1300" dirty="0">
                <a:solidFill>
                  <a:schemeClr val="tx1"/>
                </a:solidFill>
                <a:latin typeface="SamsungOne 400" panose="020B0503030303020204" pitchFamily="34" charset="0"/>
                <a:ea typeface="SamsungOne 400" panose="020B0503030303020204" pitchFamily="34" charset="0"/>
              </a:rPr>
              <a:t> are not recalculated.</a:t>
            </a:r>
          </a:p>
        </p:txBody>
      </p:sp>
    </p:spTree>
    <p:extLst>
      <p:ext uri="{BB962C8B-B14F-4D97-AF65-F5344CB8AC3E}">
        <p14:creationId xmlns:p14="http://schemas.microsoft.com/office/powerpoint/2010/main" val="1442102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
        <p:nvSpPr>
          <p:cNvPr id="28" name="TextBox 27">
            <a:extLst>
              <a:ext uri="{FF2B5EF4-FFF2-40B4-BE49-F238E27FC236}">
                <a16:creationId xmlns:a16="http://schemas.microsoft.com/office/drawing/2014/main" xmlns="" id="{89951F81-152F-4223-B5D3-ADC58970742B}"/>
              </a:ext>
            </a:extLst>
          </p:cNvPr>
          <p:cNvSpPr txBox="1"/>
          <p:nvPr/>
        </p:nvSpPr>
        <p:spPr>
          <a:xfrm>
            <a:off x="361949" y="1586913"/>
            <a:ext cx="6319871"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The Design of Dynamic Programming Algorithms</a:t>
            </a:r>
          </a:p>
        </p:txBody>
      </p:sp>
      <p:sp>
        <p:nvSpPr>
          <p:cNvPr id="29" name="직사각형 28">
            <a:extLst>
              <a:ext uri="{FF2B5EF4-FFF2-40B4-BE49-F238E27FC236}">
                <a16:creationId xmlns:a16="http://schemas.microsoft.com/office/drawing/2014/main" xmlns="" id="{9723BE79-55AB-4375-B5FF-C2C1EE802E8B}"/>
              </a:ext>
            </a:extLst>
          </p:cNvPr>
          <p:cNvSpPr/>
          <p:nvPr/>
        </p:nvSpPr>
        <p:spPr>
          <a:xfrm>
            <a:off x="580388" y="2010291"/>
            <a:ext cx="888761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Dynamic programming is an algorithmic design technique that analyzes the recursive characteristics of a given problem and then obtains an answer tin a solution in a bottom-up fashion</a:t>
            </a:r>
            <a:r>
              <a:rPr lang="en-US" altLang="ko-KR" sz="1300" dirty="0" smtClean="0">
                <a:solidFill>
                  <a:schemeClr val="tx1"/>
                </a:solidFill>
                <a:latin typeface="SamsungOne 400" panose="020B0503030303020204" pitchFamily="34" charset="0"/>
                <a:ea typeface="SamsungOne 400" panose="020B0503030303020204" pitchFamily="34" charset="0"/>
              </a:rPr>
              <a:t>. </a:t>
            </a:r>
            <a:endParaRPr lang="en-US" altLang="ko-KR" sz="1300" dirty="0">
              <a:solidFill>
                <a:schemeClr val="tx1"/>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At this time, the technique of storing the answers to the overlapping </a:t>
            </a:r>
            <a:r>
              <a:rPr lang="en-US" altLang="ko-KR" sz="1300" dirty="0" err="1">
                <a:solidFill>
                  <a:schemeClr val="tx1"/>
                </a:solidFill>
                <a:latin typeface="SamsungOne 400" panose="020B0503030303020204" pitchFamily="34" charset="0"/>
                <a:ea typeface="SamsungOne 400" panose="020B0503030303020204" pitchFamily="34" charset="0"/>
              </a:rPr>
              <a:t>subproblems</a:t>
            </a:r>
            <a:r>
              <a:rPr lang="en-US" altLang="ko-KR" sz="1300" dirty="0">
                <a:solidFill>
                  <a:schemeClr val="tx1"/>
                </a:solidFill>
                <a:latin typeface="SamsungOne 400" panose="020B0503030303020204" pitchFamily="34" charset="0"/>
                <a:ea typeface="SamsungOne 400" panose="020B0503030303020204" pitchFamily="34" charset="0"/>
              </a:rPr>
              <a:t> in the table in order to solve the overlapping </a:t>
            </a:r>
            <a:r>
              <a:rPr lang="en-US" altLang="ko-KR" sz="1300" dirty="0" err="1">
                <a:solidFill>
                  <a:schemeClr val="tx1"/>
                </a:solidFill>
                <a:latin typeface="SamsungOne 400" panose="020B0503030303020204" pitchFamily="34" charset="0"/>
                <a:ea typeface="SamsungOne 400" panose="020B0503030303020204" pitchFamily="34" charset="0"/>
              </a:rPr>
              <a:t>subproblem</a:t>
            </a:r>
            <a:r>
              <a:rPr lang="en-US" altLang="ko-KR" sz="1300" dirty="0">
                <a:solidFill>
                  <a:schemeClr val="tx1"/>
                </a:solidFill>
                <a:latin typeface="SamsungOne 400" panose="020B0503030303020204" pitchFamily="34" charset="0"/>
                <a:ea typeface="SamsungOne 400" panose="020B0503030303020204" pitchFamily="34" charset="0"/>
              </a:rPr>
              <a:t> is called </a:t>
            </a:r>
            <a:r>
              <a:rPr lang="en-US" altLang="ko-KR" sz="1300" dirty="0" err="1">
                <a:solidFill>
                  <a:schemeClr val="tx1"/>
                </a:solidFill>
                <a:latin typeface="SamsungOne 400" panose="020B0503030303020204" pitchFamily="34" charset="0"/>
                <a:ea typeface="SamsungOne 400" panose="020B0503030303020204" pitchFamily="34" charset="0"/>
              </a:rPr>
              <a:t>memoization</a:t>
            </a:r>
            <a:endParaRPr lang="en-US" altLang="ko-KR" sz="1300" dirty="0">
              <a:solidFill>
                <a:schemeClr val="tx1"/>
              </a:solidFill>
              <a:latin typeface="SamsungOne 400" panose="020B0503030303020204" pitchFamily="34" charset="0"/>
              <a:ea typeface="SamsungOne 400" panose="020B0503030303020204" pitchFamily="34" charset="0"/>
            </a:endParaRPr>
          </a:p>
        </p:txBody>
      </p:sp>
      <p:grpSp>
        <p:nvGrpSpPr>
          <p:cNvPr id="30" name="그룹 29"/>
          <p:cNvGrpSpPr/>
          <p:nvPr/>
        </p:nvGrpSpPr>
        <p:grpSpPr>
          <a:xfrm>
            <a:off x="518254" y="3094265"/>
            <a:ext cx="8832514" cy="861749"/>
            <a:chOff x="518254" y="3290732"/>
            <a:chExt cx="8832514" cy="861749"/>
          </a:xfrm>
        </p:grpSpPr>
        <p:grpSp>
          <p:nvGrpSpPr>
            <p:cNvPr id="31" name="그룹 30">
              <a:extLst>
                <a:ext uri="{FF2B5EF4-FFF2-40B4-BE49-F238E27FC236}">
                  <a16:creationId xmlns="" xmlns:a16="http://schemas.microsoft.com/office/drawing/2014/main" id="{5F44F5F8-9B0C-4053-A0A8-1B6F49BF85D7}"/>
                </a:ext>
              </a:extLst>
            </p:cNvPr>
            <p:cNvGrpSpPr/>
            <p:nvPr/>
          </p:nvGrpSpPr>
          <p:grpSpPr>
            <a:xfrm>
              <a:off x="518254" y="3290732"/>
              <a:ext cx="8832514" cy="292388"/>
              <a:chOff x="558800" y="1980989"/>
              <a:chExt cx="8832514" cy="292388"/>
            </a:xfrm>
          </p:grpSpPr>
          <p:sp>
            <p:nvSpPr>
              <p:cNvPr id="33" name="직사각형 32">
                <a:extLst>
                  <a:ext uri="{FF2B5EF4-FFF2-40B4-BE49-F238E27FC236}">
                    <a16:creationId xmlns="" xmlns:a16="http://schemas.microsoft.com/office/drawing/2014/main" id="{6AF8B6D3-6E65-4E2F-87AC-5EC1E509EFF2}"/>
                  </a:ext>
                </a:extLst>
              </p:cNvPr>
              <p:cNvSpPr/>
              <p:nvPr/>
            </p:nvSpPr>
            <p:spPr>
              <a:xfrm>
                <a:off x="1211987" y="1980989"/>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latin typeface="SamsungOne 400" panose="020B0503030303020204" pitchFamily="34" charset="0"/>
                    <a:ea typeface="SamsungOne 400" panose="020B0503030303020204" pitchFamily="34" charset="0"/>
                    <a:cs typeface="+mn-cs"/>
                  </a:rPr>
                  <a:t>The development procedure of the dynamic programming algorithm is as follows.</a:t>
                </a:r>
              </a:p>
            </p:txBody>
          </p:sp>
          <p:grpSp>
            <p:nvGrpSpPr>
              <p:cNvPr id="57" name="그룹 56">
                <a:extLst>
                  <a:ext uri="{FF2B5EF4-FFF2-40B4-BE49-F238E27FC236}">
                    <a16:creationId xmlns="" xmlns:a16="http://schemas.microsoft.com/office/drawing/2014/main" id="{9D4D4B22-03AC-4ED8-9F61-84EB287DF65D}"/>
                  </a:ext>
                </a:extLst>
              </p:cNvPr>
              <p:cNvGrpSpPr/>
              <p:nvPr/>
            </p:nvGrpSpPr>
            <p:grpSpPr>
              <a:xfrm>
                <a:off x="558800" y="1999865"/>
                <a:ext cx="648000" cy="228600"/>
                <a:chOff x="558800" y="1542665"/>
                <a:chExt cx="648000" cy="228600"/>
              </a:xfrm>
            </p:grpSpPr>
            <p:grpSp>
              <p:nvGrpSpPr>
                <p:cNvPr id="58" name="그룹 57">
                  <a:extLst>
                    <a:ext uri="{FF2B5EF4-FFF2-40B4-BE49-F238E27FC236}">
                      <a16:creationId xmlns="" xmlns:a16="http://schemas.microsoft.com/office/drawing/2014/main" id="{326E5B5C-1F04-473C-A17D-5BF2F09E75C9}"/>
                    </a:ext>
                  </a:extLst>
                </p:cNvPr>
                <p:cNvGrpSpPr/>
                <p:nvPr/>
              </p:nvGrpSpPr>
              <p:grpSpPr>
                <a:xfrm>
                  <a:off x="558800" y="1542665"/>
                  <a:ext cx="648000" cy="228600"/>
                  <a:chOff x="-220579" y="1891754"/>
                  <a:chExt cx="648000" cy="228600"/>
                </a:xfrm>
              </p:grpSpPr>
              <p:sp>
                <p:nvSpPr>
                  <p:cNvPr id="60"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648000"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61" name="직사각형 60">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62" name="그림 61">
                    <a:extLst>
                      <a:ext uri="{FF2B5EF4-FFF2-40B4-BE49-F238E27FC236}">
                        <a16:creationId xmlns="" xmlns:a16="http://schemas.microsoft.com/office/drawing/2014/main"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59" name="그림 58">
                  <a:extLst>
                    <a:ext uri="{FF2B5EF4-FFF2-40B4-BE49-F238E27FC236}">
                      <a16:creationId xmlns="" xmlns:a16="http://schemas.microsoft.com/office/drawing/2014/main"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32" name="직사각형 31">
              <a:extLst>
                <a:ext uri="{FF2B5EF4-FFF2-40B4-BE49-F238E27FC236}">
                  <a16:creationId xmlns="" xmlns:a16="http://schemas.microsoft.com/office/drawing/2014/main" id="{F1B12DA7-C15F-4B00-8AB3-088BA5E0B6A4}"/>
                </a:ext>
              </a:extLst>
            </p:cNvPr>
            <p:cNvSpPr/>
            <p:nvPr/>
          </p:nvSpPr>
          <p:spPr>
            <a:xfrm>
              <a:off x="690341" y="3649779"/>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Establish a recursive equation to calculate the answer to the input case of the problem</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answer to the entire input case is obtained by a bottom-up method that solves the small input case first.</a:t>
              </a:r>
            </a:p>
          </p:txBody>
        </p:sp>
      </p:grpSp>
      <p:grpSp>
        <p:nvGrpSpPr>
          <p:cNvPr id="63" name="그룹 62"/>
          <p:cNvGrpSpPr/>
          <p:nvPr/>
        </p:nvGrpSpPr>
        <p:grpSpPr>
          <a:xfrm>
            <a:off x="518254" y="4192845"/>
            <a:ext cx="8832514" cy="861749"/>
            <a:chOff x="518254" y="3290732"/>
            <a:chExt cx="8832514" cy="861749"/>
          </a:xfrm>
        </p:grpSpPr>
        <p:grpSp>
          <p:nvGrpSpPr>
            <p:cNvPr id="64" name="그룹 63">
              <a:extLst>
                <a:ext uri="{FF2B5EF4-FFF2-40B4-BE49-F238E27FC236}">
                  <a16:creationId xmlns="" xmlns:a16="http://schemas.microsoft.com/office/drawing/2014/main" id="{5F44F5F8-9B0C-4053-A0A8-1B6F49BF85D7}"/>
                </a:ext>
              </a:extLst>
            </p:cNvPr>
            <p:cNvGrpSpPr/>
            <p:nvPr/>
          </p:nvGrpSpPr>
          <p:grpSpPr>
            <a:xfrm>
              <a:off x="518254" y="3290732"/>
              <a:ext cx="8832514" cy="292388"/>
              <a:chOff x="558800" y="1980989"/>
              <a:chExt cx="8832514" cy="292388"/>
            </a:xfrm>
          </p:grpSpPr>
          <p:sp>
            <p:nvSpPr>
              <p:cNvPr id="66" name="직사각형 65">
                <a:extLst>
                  <a:ext uri="{FF2B5EF4-FFF2-40B4-BE49-F238E27FC236}">
                    <a16:creationId xmlns="" xmlns:a16="http://schemas.microsoft.com/office/drawing/2014/main" id="{6AF8B6D3-6E65-4E2F-87AC-5EC1E509EFF2}"/>
                  </a:ext>
                </a:extLst>
              </p:cNvPr>
              <p:cNvSpPr/>
              <p:nvPr/>
            </p:nvSpPr>
            <p:spPr>
              <a:xfrm>
                <a:off x="1211987" y="1980989"/>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latin typeface="SamsungOne 400" panose="020B0503030303020204" pitchFamily="34" charset="0"/>
                    <a:ea typeface="SamsungOne 400" panose="020B0503030303020204" pitchFamily="34" charset="0"/>
                    <a:cs typeface="+mn-cs"/>
                  </a:rPr>
                  <a:t>Dynamic programming uses </a:t>
                </a:r>
                <a:r>
                  <a:rPr lang="en-US" altLang="ko-KR" sz="1300" dirty="0" err="1">
                    <a:latin typeface="SamsungOne 400" panose="020B0503030303020204" pitchFamily="34" charset="0"/>
                    <a:ea typeface="SamsungOne 400" panose="020B0503030303020204" pitchFamily="34" charset="0"/>
                    <a:cs typeface="+mn-cs"/>
                  </a:rPr>
                  <a:t>memoization</a:t>
                </a:r>
                <a:r>
                  <a:rPr lang="en-US" altLang="ko-KR" sz="1300" dirty="0">
                    <a:latin typeface="SamsungOne 400" panose="020B0503030303020204" pitchFamily="34" charset="0"/>
                    <a:ea typeface="SamsungOne 400" panose="020B0503030303020204" pitchFamily="34" charset="0"/>
                    <a:cs typeface="+mn-cs"/>
                  </a:rPr>
                  <a:t> for bottom-up calculations.</a:t>
                </a:r>
              </a:p>
            </p:txBody>
          </p:sp>
          <p:grpSp>
            <p:nvGrpSpPr>
              <p:cNvPr id="67" name="그룹 66">
                <a:extLst>
                  <a:ext uri="{FF2B5EF4-FFF2-40B4-BE49-F238E27FC236}">
                    <a16:creationId xmlns="" xmlns:a16="http://schemas.microsoft.com/office/drawing/2014/main" id="{9D4D4B22-03AC-4ED8-9F61-84EB287DF65D}"/>
                  </a:ext>
                </a:extLst>
              </p:cNvPr>
              <p:cNvGrpSpPr/>
              <p:nvPr/>
            </p:nvGrpSpPr>
            <p:grpSpPr>
              <a:xfrm>
                <a:off x="558800" y="1999865"/>
                <a:ext cx="648000" cy="228600"/>
                <a:chOff x="558800" y="1542665"/>
                <a:chExt cx="648000" cy="228600"/>
              </a:xfrm>
            </p:grpSpPr>
            <p:grpSp>
              <p:nvGrpSpPr>
                <p:cNvPr id="68" name="그룹 67">
                  <a:extLst>
                    <a:ext uri="{FF2B5EF4-FFF2-40B4-BE49-F238E27FC236}">
                      <a16:creationId xmlns="" xmlns:a16="http://schemas.microsoft.com/office/drawing/2014/main" id="{326E5B5C-1F04-473C-A17D-5BF2F09E75C9}"/>
                    </a:ext>
                  </a:extLst>
                </p:cNvPr>
                <p:cNvGrpSpPr/>
                <p:nvPr/>
              </p:nvGrpSpPr>
              <p:grpSpPr>
                <a:xfrm>
                  <a:off x="558800" y="1542665"/>
                  <a:ext cx="648000" cy="228600"/>
                  <a:chOff x="-220579" y="1891754"/>
                  <a:chExt cx="648000" cy="228600"/>
                </a:xfrm>
              </p:grpSpPr>
              <p:sp>
                <p:nvSpPr>
                  <p:cNvPr id="70"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648000"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71" name="직사각형 70">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72" name="그림 71">
                    <a:extLst>
                      <a:ext uri="{FF2B5EF4-FFF2-40B4-BE49-F238E27FC236}">
                        <a16:creationId xmlns="" xmlns:a16="http://schemas.microsoft.com/office/drawing/2014/main"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69" name="그림 68">
                  <a:extLst>
                    <a:ext uri="{FF2B5EF4-FFF2-40B4-BE49-F238E27FC236}">
                      <a16:creationId xmlns="" xmlns:a16="http://schemas.microsoft.com/office/drawing/2014/main"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65" name="직사각형 64">
              <a:extLst>
                <a:ext uri="{FF2B5EF4-FFF2-40B4-BE49-F238E27FC236}">
                  <a16:creationId xmlns="" xmlns:a16="http://schemas.microsoft.com/office/drawing/2014/main" id="{F1B12DA7-C15F-4B00-8AB3-088BA5E0B6A4}"/>
                </a:ext>
              </a:extLst>
            </p:cNvPr>
            <p:cNvSpPr/>
            <p:nvPr/>
          </p:nvSpPr>
          <p:spPr>
            <a:xfrm>
              <a:off x="690341" y="3649779"/>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smtClean="0">
                  <a:solidFill>
                    <a:prstClr val="black">
                      <a:lumMod val="85000"/>
                      <a:lumOff val="15000"/>
                    </a:prstClr>
                  </a:solidFill>
                  <a:latin typeface="SamsungOne 400" panose="020B0503030303020204" pitchFamily="34" charset="0"/>
                </a:rPr>
                <a:t>The </a:t>
              </a:r>
              <a:r>
                <a:rPr lang="en-US" altLang="ko-KR" sz="1300" dirty="0">
                  <a:solidFill>
                    <a:prstClr val="black">
                      <a:lumMod val="85000"/>
                      <a:lumOff val="15000"/>
                    </a:prstClr>
                  </a:solidFill>
                  <a:latin typeface="SamsungOne 400" panose="020B0503030303020204" pitchFamily="34" charset="0"/>
                </a:rPr>
                <a:t>answers for the </a:t>
              </a:r>
              <a:r>
                <a:rPr lang="en-US" altLang="ko-KR" sz="1300" dirty="0" err="1">
                  <a:solidFill>
                    <a:prstClr val="black">
                      <a:lumMod val="85000"/>
                      <a:lumOff val="15000"/>
                    </a:prstClr>
                  </a:solidFill>
                  <a:latin typeface="SamsungOne 400" panose="020B0503030303020204" pitchFamily="34" charset="0"/>
                </a:rPr>
                <a:t>subproblems</a:t>
              </a:r>
              <a:r>
                <a:rPr lang="en-US" altLang="ko-KR" sz="1300" dirty="0">
                  <a:solidFill>
                    <a:prstClr val="black">
                      <a:lumMod val="85000"/>
                      <a:lumOff val="15000"/>
                    </a:prstClr>
                  </a:solidFill>
                  <a:latin typeface="SamsungOne 400" panose="020B0503030303020204" pitchFamily="34" charset="0"/>
                </a:rPr>
                <a:t> are stored in a table (or memory)</a:t>
              </a:r>
              <a:r>
                <a:rPr lang="en-US" altLang="ko-KR" sz="1300" dirty="0" smtClean="0">
                  <a:solidFill>
                    <a:prstClr val="black">
                      <a:lumMod val="85000"/>
                      <a:lumOff val="15000"/>
                    </a:prstClr>
                  </a:solidFill>
                  <a:latin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ndParaRP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When encountering the same </a:t>
              </a:r>
              <a:r>
                <a:rPr lang="en-US" altLang="ko-KR" sz="1300" dirty="0" err="1">
                  <a:solidFill>
                    <a:prstClr val="black">
                      <a:lumMod val="85000"/>
                      <a:lumOff val="15000"/>
                    </a:prstClr>
                  </a:solidFill>
                  <a:latin typeface="SamsungOne 400" panose="020B0503030303020204" pitchFamily="34" charset="0"/>
                </a:rPr>
                <a:t>subproblem</a:t>
              </a:r>
              <a:r>
                <a:rPr lang="en-US" altLang="ko-KR" sz="1300" dirty="0">
                  <a:solidFill>
                    <a:prstClr val="black">
                      <a:lumMod val="85000"/>
                      <a:lumOff val="15000"/>
                    </a:prstClr>
                  </a:solidFill>
                  <a:latin typeface="SamsungOne 400" panose="020B0503030303020204" pitchFamily="34" charset="0"/>
                </a:rPr>
                <a:t>, it is taken directly from the table (or memory</a:t>
              </a:r>
              <a:r>
                <a:rPr lang="en-US" altLang="ko-KR" sz="1300" dirty="0" smtClean="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without recalculating.</a:t>
              </a:r>
            </a:p>
          </p:txBody>
        </p:sp>
      </p:grpSp>
    </p:spTree>
    <p:extLst>
      <p:ext uri="{BB962C8B-B14F-4D97-AF65-F5344CB8AC3E}">
        <p14:creationId xmlns:p14="http://schemas.microsoft.com/office/powerpoint/2010/main" val="42414766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457390" y="2656011"/>
            <a:ext cx="5506137" cy="3627646"/>
            <a:chOff x="1355790" y="2588277"/>
            <a:chExt cx="5506137" cy="3627646"/>
          </a:xfrm>
        </p:grpSpPr>
        <p:grpSp>
          <p:nvGrpSpPr>
            <p:cNvPr id="17" name="그룹 16">
              <a:extLst>
                <a:ext uri="{FF2B5EF4-FFF2-40B4-BE49-F238E27FC236}">
                  <a16:creationId xmlns="" xmlns:a16="http://schemas.microsoft.com/office/drawing/2014/main" id="{1C66AAC5-EE1D-4D77-8FA4-FF7AFF5C4E54}"/>
                </a:ext>
              </a:extLst>
            </p:cNvPr>
            <p:cNvGrpSpPr/>
            <p:nvPr/>
          </p:nvGrpSpPr>
          <p:grpSpPr>
            <a:xfrm>
              <a:off x="3044073" y="5791717"/>
              <a:ext cx="3817854" cy="424206"/>
              <a:chOff x="1284746" y="4474383"/>
              <a:chExt cx="3817854" cy="424206"/>
            </a:xfrm>
            <a:noFill/>
          </p:grpSpPr>
          <p:sp>
            <p:nvSpPr>
              <p:cNvPr id="18" name="직사각형 17">
                <a:extLst>
                  <a:ext uri="{FF2B5EF4-FFF2-40B4-BE49-F238E27FC236}">
                    <a16:creationId xmlns="" xmlns:a16="http://schemas.microsoft.com/office/drawing/2014/main" id="{E0825CD3-3A24-41CC-9C5E-923B8A3F0939}"/>
                  </a:ext>
                </a:extLst>
              </p:cNvPr>
              <p:cNvSpPr/>
              <p:nvPr/>
            </p:nvSpPr>
            <p:spPr>
              <a:xfrm>
                <a:off x="1284746" y="4474383"/>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1</a:t>
                </a:r>
                <a:endParaRPr lang="ko-KR" altLang="en-US" sz="2000" b="0" dirty="0">
                  <a:effectLst/>
                  <a:latin typeface="SamsungOne 400" panose="020B0503030303020204" pitchFamily="34" charset="0"/>
                </a:endParaRPr>
              </a:p>
            </p:txBody>
          </p:sp>
          <p:sp>
            <p:nvSpPr>
              <p:cNvPr id="19" name="직사각형 18">
                <a:extLst>
                  <a:ext uri="{FF2B5EF4-FFF2-40B4-BE49-F238E27FC236}">
                    <a16:creationId xmlns="" xmlns:a16="http://schemas.microsoft.com/office/drawing/2014/main" id="{58869E3E-B3EE-4E4B-BC1B-5522C56EEEF6}"/>
                  </a:ext>
                </a:extLst>
              </p:cNvPr>
              <p:cNvSpPr/>
              <p:nvPr/>
            </p:nvSpPr>
            <p:spPr>
              <a:xfrm>
                <a:off x="2133158" y="4474383"/>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4</a:t>
                </a:r>
                <a:endParaRPr lang="ko-KR" altLang="en-US" sz="2000" b="0" dirty="0">
                  <a:effectLst/>
                  <a:latin typeface="SamsungOne 400" panose="020B0503030303020204" pitchFamily="34" charset="0"/>
                </a:endParaRPr>
              </a:p>
            </p:txBody>
          </p:sp>
          <p:sp>
            <p:nvSpPr>
              <p:cNvPr id="20" name="직사각형 19">
                <a:extLst>
                  <a:ext uri="{FF2B5EF4-FFF2-40B4-BE49-F238E27FC236}">
                    <a16:creationId xmlns="" xmlns:a16="http://schemas.microsoft.com/office/drawing/2014/main" id="{C7CCF162-4BDA-4890-A085-3DD4999D6E82}"/>
                  </a:ext>
                </a:extLst>
              </p:cNvPr>
              <p:cNvSpPr/>
              <p:nvPr/>
            </p:nvSpPr>
            <p:spPr>
              <a:xfrm>
                <a:off x="2981570" y="4474383"/>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6</a:t>
                </a:r>
                <a:endParaRPr lang="ko-KR" altLang="en-US" sz="2000" b="0" dirty="0">
                  <a:effectLst/>
                  <a:latin typeface="SamsungOne 400" panose="020B0503030303020204" pitchFamily="34" charset="0"/>
                </a:endParaRPr>
              </a:p>
            </p:txBody>
          </p:sp>
          <p:sp>
            <p:nvSpPr>
              <p:cNvPr id="21" name="직사각형 20">
                <a:extLst>
                  <a:ext uri="{FF2B5EF4-FFF2-40B4-BE49-F238E27FC236}">
                    <a16:creationId xmlns="" xmlns:a16="http://schemas.microsoft.com/office/drawing/2014/main" id="{4B2309AE-6C81-46EF-A187-5E1980B4A3F7}"/>
                  </a:ext>
                </a:extLst>
              </p:cNvPr>
              <p:cNvSpPr/>
              <p:nvPr/>
            </p:nvSpPr>
            <p:spPr>
              <a:xfrm>
                <a:off x="3829982" y="4474383"/>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4</a:t>
                </a:r>
                <a:endParaRPr lang="ko-KR" altLang="en-US" sz="2000" b="0" dirty="0">
                  <a:effectLst/>
                  <a:latin typeface="SamsungOne 400" panose="020B0503030303020204" pitchFamily="34" charset="0"/>
                </a:endParaRPr>
              </a:p>
            </p:txBody>
          </p:sp>
          <p:sp>
            <p:nvSpPr>
              <p:cNvPr id="22" name="직사각형 21">
                <a:extLst>
                  <a:ext uri="{FF2B5EF4-FFF2-40B4-BE49-F238E27FC236}">
                    <a16:creationId xmlns="" xmlns:a16="http://schemas.microsoft.com/office/drawing/2014/main" id="{D9F25C5E-13E5-4D22-98E8-0317BB29AE22}"/>
                  </a:ext>
                </a:extLst>
              </p:cNvPr>
              <p:cNvSpPr/>
              <p:nvPr/>
            </p:nvSpPr>
            <p:spPr>
              <a:xfrm>
                <a:off x="4678394" y="4474383"/>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1</a:t>
                </a:r>
                <a:endParaRPr lang="ko-KR" altLang="en-US" sz="2000" b="0" dirty="0">
                  <a:effectLst/>
                  <a:latin typeface="SamsungOne 400" panose="020B0503030303020204" pitchFamily="34" charset="0"/>
                </a:endParaRPr>
              </a:p>
            </p:txBody>
          </p:sp>
        </p:grpSp>
        <p:grpSp>
          <p:nvGrpSpPr>
            <p:cNvPr id="23" name="그룹 22">
              <a:extLst>
                <a:ext uri="{FF2B5EF4-FFF2-40B4-BE49-F238E27FC236}">
                  <a16:creationId xmlns="" xmlns:a16="http://schemas.microsoft.com/office/drawing/2014/main" id="{8DBD3DCD-78B9-479A-A004-64D1B0356EC9}"/>
                </a:ext>
              </a:extLst>
            </p:cNvPr>
            <p:cNvGrpSpPr/>
            <p:nvPr/>
          </p:nvGrpSpPr>
          <p:grpSpPr>
            <a:xfrm>
              <a:off x="3468279" y="4990857"/>
              <a:ext cx="2969442" cy="424206"/>
              <a:chOff x="1708952" y="3575484"/>
              <a:chExt cx="2969442" cy="424206"/>
            </a:xfrm>
            <a:noFill/>
          </p:grpSpPr>
          <p:sp>
            <p:nvSpPr>
              <p:cNvPr id="24" name="직사각형 23">
                <a:extLst>
                  <a:ext uri="{FF2B5EF4-FFF2-40B4-BE49-F238E27FC236}">
                    <a16:creationId xmlns="" xmlns:a16="http://schemas.microsoft.com/office/drawing/2014/main" id="{47F7C55F-6097-4987-B376-D4CB993169CC}"/>
                  </a:ext>
                </a:extLst>
              </p:cNvPr>
              <p:cNvSpPr/>
              <p:nvPr/>
            </p:nvSpPr>
            <p:spPr>
              <a:xfrm>
                <a:off x="1708952" y="3575484"/>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1</a:t>
                </a:r>
                <a:endParaRPr lang="ko-KR" altLang="en-US" sz="2000" b="0" dirty="0">
                  <a:effectLst/>
                  <a:latin typeface="SamsungOne 400" panose="020B0503030303020204" pitchFamily="34" charset="0"/>
                </a:endParaRPr>
              </a:p>
            </p:txBody>
          </p:sp>
          <p:sp>
            <p:nvSpPr>
              <p:cNvPr id="25" name="직사각형 24">
                <a:extLst>
                  <a:ext uri="{FF2B5EF4-FFF2-40B4-BE49-F238E27FC236}">
                    <a16:creationId xmlns="" xmlns:a16="http://schemas.microsoft.com/office/drawing/2014/main" id="{258D5D05-3183-4DDF-858B-566A61F2CE3F}"/>
                  </a:ext>
                </a:extLst>
              </p:cNvPr>
              <p:cNvSpPr/>
              <p:nvPr/>
            </p:nvSpPr>
            <p:spPr>
              <a:xfrm>
                <a:off x="2557364" y="3575484"/>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3</a:t>
                </a:r>
                <a:endParaRPr lang="ko-KR" altLang="en-US" sz="2000" b="0" dirty="0">
                  <a:effectLst/>
                  <a:latin typeface="SamsungOne 400" panose="020B0503030303020204" pitchFamily="34" charset="0"/>
                </a:endParaRPr>
              </a:p>
            </p:txBody>
          </p:sp>
          <p:sp>
            <p:nvSpPr>
              <p:cNvPr id="26" name="직사각형 25">
                <a:extLst>
                  <a:ext uri="{FF2B5EF4-FFF2-40B4-BE49-F238E27FC236}">
                    <a16:creationId xmlns="" xmlns:a16="http://schemas.microsoft.com/office/drawing/2014/main" id="{F456156C-5458-4B6B-A9F7-3FA839A59020}"/>
                  </a:ext>
                </a:extLst>
              </p:cNvPr>
              <p:cNvSpPr/>
              <p:nvPr/>
            </p:nvSpPr>
            <p:spPr>
              <a:xfrm>
                <a:off x="3405776" y="3575484"/>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3</a:t>
                </a:r>
                <a:endParaRPr lang="ko-KR" altLang="en-US" sz="2000" b="0" dirty="0">
                  <a:effectLst/>
                  <a:latin typeface="SamsungOne 400" panose="020B0503030303020204" pitchFamily="34" charset="0"/>
                </a:endParaRPr>
              </a:p>
            </p:txBody>
          </p:sp>
          <p:sp>
            <p:nvSpPr>
              <p:cNvPr id="27" name="직사각형 26">
                <a:extLst>
                  <a:ext uri="{FF2B5EF4-FFF2-40B4-BE49-F238E27FC236}">
                    <a16:creationId xmlns="" xmlns:a16="http://schemas.microsoft.com/office/drawing/2014/main" id="{4F5618FC-E90B-4E19-8F13-DBCAE2751B40}"/>
                  </a:ext>
                </a:extLst>
              </p:cNvPr>
              <p:cNvSpPr/>
              <p:nvPr/>
            </p:nvSpPr>
            <p:spPr>
              <a:xfrm>
                <a:off x="4254188" y="3575484"/>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1</a:t>
                </a:r>
                <a:endParaRPr lang="ko-KR" altLang="en-US" sz="2000" b="0" dirty="0">
                  <a:effectLst/>
                  <a:latin typeface="SamsungOne 400" panose="020B0503030303020204" pitchFamily="34" charset="0"/>
                </a:endParaRPr>
              </a:p>
            </p:txBody>
          </p:sp>
        </p:grpSp>
        <p:grpSp>
          <p:nvGrpSpPr>
            <p:cNvPr id="28" name="그룹 27">
              <a:extLst>
                <a:ext uri="{FF2B5EF4-FFF2-40B4-BE49-F238E27FC236}">
                  <a16:creationId xmlns="" xmlns:a16="http://schemas.microsoft.com/office/drawing/2014/main" id="{E8F124CD-134B-4617-A679-9BA12B9EECE8}"/>
                </a:ext>
              </a:extLst>
            </p:cNvPr>
            <p:cNvGrpSpPr/>
            <p:nvPr/>
          </p:nvGrpSpPr>
          <p:grpSpPr>
            <a:xfrm>
              <a:off x="3892485" y="4189997"/>
              <a:ext cx="2121030" cy="424206"/>
              <a:chOff x="2133158" y="2676585"/>
              <a:chExt cx="2121030" cy="424206"/>
            </a:xfrm>
            <a:noFill/>
          </p:grpSpPr>
          <p:sp>
            <p:nvSpPr>
              <p:cNvPr id="29" name="직사각형 28">
                <a:extLst>
                  <a:ext uri="{FF2B5EF4-FFF2-40B4-BE49-F238E27FC236}">
                    <a16:creationId xmlns="" xmlns:a16="http://schemas.microsoft.com/office/drawing/2014/main" id="{C1510260-06D1-4481-AABB-F0EDE68929AF}"/>
                  </a:ext>
                </a:extLst>
              </p:cNvPr>
              <p:cNvSpPr/>
              <p:nvPr/>
            </p:nvSpPr>
            <p:spPr>
              <a:xfrm>
                <a:off x="2133158" y="2676585"/>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1</a:t>
                </a:r>
                <a:endParaRPr lang="ko-KR" altLang="en-US" sz="2000" b="0" dirty="0">
                  <a:effectLst/>
                  <a:latin typeface="SamsungOne 400" panose="020B0503030303020204" pitchFamily="34" charset="0"/>
                </a:endParaRPr>
              </a:p>
            </p:txBody>
          </p:sp>
          <p:sp>
            <p:nvSpPr>
              <p:cNvPr id="30" name="직사각형 29">
                <a:extLst>
                  <a:ext uri="{FF2B5EF4-FFF2-40B4-BE49-F238E27FC236}">
                    <a16:creationId xmlns="" xmlns:a16="http://schemas.microsoft.com/office/drawing/2014/main" id="{56659E43-4B3B-41C8-8DDE-A3300A62F733}"/>
                  </a:ext>
                </a:extLst>
              </p:cNvPr>
              <p:cNvSpPr/>
              <p:nvPr/>
            </p:nvSpPr>
            <p:spPr>
              <a:xfrm>
                <a:off x="2981570" y="2676585"/>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2</a:t>
                </a:r>
                <a:endParaRPr lang="ko-KR" altLang="en-US" sz="2000" b="0" dirty="0">
                  <a:effectLst/>
                  <a:latin typeface="SamsungOne 400" panose="020B0503030303020204" pitchFamily="34" charset="0"/>
                </a:endParaRPr>
              </a:p>
            </p:txBody>
          </p:sp>
          <p:sp>
            <p:nvSpPr>
              <p:cNvPr id="31" name="직사각형 30">
                <a:extLst>
                  <a:ext uri="{FF2B5EF4-FFF2-40B4-BE49-F238E27FC236}">
                    <a16:creationId xmlns="" xmlns:a16="http://schemas.microsoft.com/office/drawing/2014/main" id="{37AB3B8F-6B80-4117-B736-E29DB2ACD9FB}"/>
                  </a:ext>
                </a:extLst>
              </p:cNvPr>
              <p:cNvSpPr/>
              <p:nvPr/>
            </p:nvSpPr>
            <p:spPr>
              <a:xfrm>
                <a:off x="3829982" y="2676585"/>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1</a:t>
                </a:r>
                <a:endParaRPr lang="ko-KR" altLang="en-US" sz="2000" b="0" dirty="0">
                  <a:effectLst/>
                  <a:latin typeface="SamsungOne 400" panose="020B0503030303020204" pitchFamily="34" charset="0"/>
                </a:endParaRPr>
              </a:p>
            </p:txBody>
          </p:sp>
        </p:grpSp>
        <p:grpSp>
          <p:nvGrpSpPr>
            <p:cNvPr id="32" name="그룹 31">
              <a:extLst>
                <a:ext uri="{FF2B5EF4-FFF2-40B4-BE49-F238E27FC236}">
                  <a16:creationId xmlns="" xmlns:a16="http://schemas.microsoft.com/office/drawing/2014/main" id="{74273E34-8A44-4D2E-8B07-8A260E5A5D91}"/>
                </a:ext>
              </a:extLst>
            </p:cNvPr>
            <p:cNvGrpSpPr/>
            <p:nvPr/>
          </p:nvGrpSpPr>
          <p:grpSpPr>
            <a:xfrm>
              <a:off x="4316691" y="3389137"/>
              <a:ext cx="1272618" cy="424206"/>
              <a:chOff x="2557364" y="1777686"/>
              <a:chExt cx="1272618" cy="424206"/>
            </a:xfrm>
            <a:noFill/>
          </p:grpSpPr>
          <p:sp>
            <p:nvSpPr>
              <p:cNvPr id="33" name="직사각형 32">
                <a:extLst>
                  <a:ext uri="{FF2B5EF4-FFF2-40B4-BE49-F238E27FC236}">
                    <a16:creationId xmlns="" xmlns:a16="http://schemas.microsoft.com/office/drawing/2014/main" id="{C244E012-617E-4D2E-A06D-A00CA8D42BD5}"/>
                  </a:ext>
                </a:extLst>
              </p:cNvPr>
              <p:cNvSpPr/>
              <p:nvPr/>
            </p:nvSpPr>
            <p:spPr>
              <a:xfrm>
                <a:off x="2557364" y="1777686"/>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1</a:t>
                </a:r>
                <a:endParaRPr lang="ko-KR" altLang="en-US" sz="2000" b="0" dirty="0">
                  <a:effectLst/>
                  <a:latin typeface="SamsungOne 400" panose="020B0503030303020204" pitchFamily="34" charset="0"/>
                </a:endParaRPr>
              </a:p>
            </p:txBody>
          </p:sp>
          <p:sp>
            <p:nvSpPr>
              <p:cNvPr id="34" name="직사각형 33">
                <a:extLst>
                  <a:ext uri="{FF2B5EF4-FFF2-40B4-BE49-F238E27FC236}">
                    <a16:creationId xmlns="" xmlns:a16="http://schemas.microsoft.com/office/drawing/2014/main" id="{BBD6E982-7448-4B2C-9AF5-A198BE2967EA}"/>
                  </a:ext>
                </a:extLst>
              </p:cNvPr>
              <p:cNvSpPr/>
              <p:nvPr/>
            </p:nvSpPr>
            <p:spPr>
              <a:xfrm>
                <a:off x="3405776" y="1777686"/>
                <a:ext cx="424206" cy="424206"/>
              </a:xfrm>
              <a:prstGeom prst="rect">
                <a:avLst/>
              </a:prstGeom>
              <a:grp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1</a:t>
                </a:r>
                <a:endParaRPr lang="ko-KR" altLang="en-US" sz="2000" b="0" dirty="0">
                  <a:effectLst/>
                  <a:latin typeface="SamsungOne 400" panose="020B0503030303020204" pitchFamily="34" charset="0"/>
                </a:endParaRPr>
              </a:p>
            </p:txBody>
          </p:sp>
        </p:grpSp>
        <p:sp>
          <p:nvSpPr>
            <p:cNvPr id="35" name="직사각형 34">
              <a:extLst>
                <a:ext uri="{FF2B5EF4-FFF2-40B4-BE49-F238E27FC236}">
                  <a16:creationId xmlns="" xmlns:a16="http://schemas.microsoft.com/office/drawing/2014/main" id="{BABA33A0-FE6C-47EB-A15B-6514F155B6D7}"/>
                </a:ext>
              </a:extLst>
            </p:cNvPr>
            <p:cNvSpPr/>
            <p:nvPr/>
          </p:nvSpPr>
          <p:spPr>
            <a:xfrm>
              <a:off x="4740897" y="2588277"/>
              <a:ext cx="424206" cy="424206"/>
            </a:xfrm>
            <a:prstGeom prst="rect">
              <a:avLst/>
            </a:prstGeom>
            <a:noFill/>
            <a:ln w="19050">
              <a:noFill/>
            </a:ln>
          </p:spPr>
          <p:txBody>
            <a:bodyPr wrap="square" lIns="0" tIns="0" rIns="0" bIns="0" rtlCol="0" anchor="ctr">
              <a:noAutofit/>
            </a:bodyPr>
            <a:lstStyle/>
            <a:p>
              <a:pPr algn="ctr"/>
              <a:r>
                <a:rPr lang="en-US" altLang="ko-KR" sz="2000" b="0" dirty="0">
                  <a:effectLst/>
                  <a:latin typeface="SamsungOne 400" panose="020B0503030303020204" pitchFamily="34" charset="0"/>
                  <a:ea typeface="SamsungOne 400" panose="020B0503030303020204" pitchFamily="34" charset="0"/>
                </a:rPr>
                <a:t>1</a:t>
              </a:r>
              <a:endParaRPr lang="ko-KR" altLang="en-US" sz="2000" b="0" dirty="0">
                <a:effectLst/>
                <a:latin typeface="SamsungOne 400" panose="020B0503030303020204" pitchFamily="34" charset="0"/>
              </a:endParaRPr>
            </a:p>
          </p:txBody>
        </p:sp>
        <p:sp>
          <p:nvSpPr>
            <p:cNvPr id="36" name="직사각형 35">
              <a:extLst>
                <a:ext uri="{FF2B5EF4-FFF2-40B4-BE49-F238E27FC236}">
                  <a16:creationId xmlns="" xmlns:a16="http://schemas.microsoft.com/office/drawing/2014/main" id="{D7070C11-AACD-4733-BC7C-AD785B03AB50}"/>
                </a:ext>
              </a:extLst>
            </p:cNvPr>
            <p:cNvSpPr/>
            <p:nvPr/>
          </p:nvSpPr>
          <p:spPr>
            <a:xfrm>
              <a:off x="1355790" y="3553783"/>
              <a:ext cx="1688283" cy="338554"/>
            </a:xfrm>
            <a:prstGeom prst="rect">
              <a:avLst/>
            </a:prstGeom>
            <a:solidFill>
              <a:schemeClr val="bg1"/>
            </a:solidFill>
          </p:spPr>
          <p:txBody>
            <a:bodyPr wrap="none">
              <a:spAutoFit/>
            </a:bodyPr>
            <a:lstStyle/>
            <a:p>
              <a:pPr algn="ctr"/>
              <a:r>
                <a:rPr lang="en-US" altLang="ko-KR" sz="1600" b="1" dirty="0">
                  <a:solidFill>
                    <a:srgbClr val="1429A0"/>
                  </a:solidFill>
                  <a:latin typeface="SamsungOne 400" panose="020B0503030303020204" pitchFamily="34" charset="0"/>
                  <a:ea typeface="SamsungOne 400" panose="020B0503030303020204" pitchFamily="34" charset="0"/>
                </a:rPr>
                <a:t>Pascal’s Triangle</a:t>
              </a:r>
              <a:endParaRPr lang="ko-KR" altLang="en-US" sz="1600" b="1" dirty="0">
                <a:solidFill>
                  <a:srgbClr val="1429A0"/>
                </a:solidFill>
                <a:latin typeface="SamsungOne 400" panose="020B0503030303020204" pitchFamily="34" charset="0"/>
                <a:ea typeface="SamsungOne 400" panose="02020600000000000000" pitchFamily="18" charset="-127"/>
              </a:endParaRPr>
            </a:p>
          </p:txBody>
        </p:sp>
        <p:cxnSp>
          <p:nvCxnSpPr>
            <p:cNvPr id="37" name="직선 화살표 연결선 36">
              <a:extLst>
                <a:ext uri="{FF2B5EF4-FFF2-40B4-BE49-F238E27FC236}">
                  <a16:creationId xmlns="" xmlns:a16="http://schemas.microsoft.com/office/drawing/2014/main" id="{53995E0E-DE92-4260-B929-CD08D24CD1D0}"/>
                </a:ext>
              </a:extLst>
            </p:cNvPr>
            <p:cNvCxnSpPr>
              <a:cxnSpLocks/>
              <a:stCxn id="33" idx="2"/>
              <a:endCxn id="30" idx="0"/>
            </p:cNvCxnSpPr>
            <p:nvPr/>
          </p:nvCxnSpPr>
          <p:spPr>
            <a:xfrm>
              <a:off x="4528794" y="3813343"/>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 xmlns:a16="http://schemas.microsoft.com/office/drawing/2014/main" id="{D080657D-62A5-406E-BCC8-5FC0C77116E7}"/>
                </a:ext>
              </a:extLst>
            </p:cNvPr>
            <p:cNvCxnSpPr>
              <a:cxnSpLocks/>
              <a:stCxn id="34" idx="2"/>
              <a:endCxn id="30" idx="0"/>
            </p:cNvCxnSpPr>
            <p:nvPr/>
          </p:nvCxnSpPr>
          <p:spPr>
            <a:xfrm flipH="1">
              <a:off x="4953000" y="3813343"/>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 xmlns:a16="http://schemas.microsoft.com/office/drawing/2014/main" id="{6AB16F55-5DE9-45BC-AD9A-5EF5BF2A0464}"/>
                </a:ext>
              </a:extLst>
            </p:cNvPr>
            <p:cNvCxnSpPr>
              <a:cxnSpLocks/>
            </p:cNvCxnSpPr>
            <p:nvPr/>
          </p:nvCxnSpPr>
          <p:spPr>
            <a:xfrm>
              <a:off x="4104588" y="4590427"/>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 xmlns:a16="http://schemas.microsoft.com/office/drawing/2014/main" id="{B799175D-729A-4583-9A03-2212C6E368DC}"/>
                </a:ext>
              </a:extLst>
            </p:cNvPr>
            <p:cNvCxnSpPr>
              <a:cxnSpLocks/>
            </p:cNvCxnSpPr>
            <p:nvPr/>
          </p:nvCxnSpPr>
          <p:spPr>
            <a:xfrm flipH="1">
              <a:off x="4528794" y="4590427"/>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 xmlns:a16="http://schemas.microsoft.com/office/drawing/2014/main" id="{CDDCB9B0-1691-4028-B0F3-3F982A2E9FA3}"/>
                </a:ext>
              </a:extLst>
            </p:cNvPr>
            <p:cNvCxnSpPr>
              <a:cxnSpLocks/>
            </p:cNvCxnSpPr>
            <p:nvPr/>
          </p:nvCxnSpPr>
          <p:spPr>
            <a:xfrm>
              <a:off x="4953000" y="4614203"/>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 xmlns:a16="http://schemas.microsoft.com/office/drawing/2014/main" id="{D3D87F86-C9F7-4ABF-8F9B-3C0CCCEB5352}"/>
                </a:ext>
              </a:extLst>
            </p:cNvPr>
            <p:cNvCxnSpPr>
              <a:cxnSpLocks/>
            </p:cNvCxnSpPr>
            <p:nvPr/>
          </p:nvCxnSpPr>
          <p:spPr>
            <a:xfrm flipH="1">
              <a:off x="5377206" y="4614203"/>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 xmlns:a16="http://schemas.microsoft.com/office/drawing/2014/main" id="{1DBB84CD-A790-4426-936C-95D7F23D779B}"/>
                </a:ext>
              </a:extLst>
            </p:cNvPr>
            <p:cNvCxnSpPr>
              <a:cxnSpLocks/>
            </p:cNvCxnSpPr>
            <p:nvPr/>
          </p:nvCxnSpPr>
          <p:spPr>
            <a:xfrm>
              <a:off x="3680382" y="5415063"/>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C27AA4DB-60A9-49EC-9399-AB3599A87294}"/>
                </a:ext>
              </a:extLst>
            </p:cNvPr>
            <p:cNvCxnSpPr>
              <a:cxnSpLocks/>
            </p:cNvCxnSpPr>
            <p:nvPr/>
          </p:nvCxnSpPr>
          <p:spPr>
            <a:xfrm flipH="1">
              <a:off x="4104588" y="5415063"/>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A6AAA76C-B465-4403-A677-A5191F7079C4}"/>
                </a:ext>
              </a:extLst>
            </p:cNvPr>
            <p:cNvCxnSpPr>
              <a:cxnSpLocks/>
            </p:cNvCxnSpPr>
            <p:nvPr/>
          </p:nvCxnSpPr>
          <p:spPr>
            <a:xfrm>
              <a:off x="4528794" y="5417148"/>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EE5A08AC-8216-4955-B194-E62969E5D0ED}"/>
                </a:ext>
              </a:extLst>
            </p:cNvPr>
            <p:cNvCxnSpPr>
              <a:cxnSpLocks/>
            </p:cNvCxnSpPr>
            <p:nvPr/>
          </p:nvCxnSpPr>
          <p:spPr>
            <a:xfrm flipH="1">
              <a:off x="4953000" y="5417148"/>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1058B853-D030-47D7-A0FC-220694838E09}"/>
                </a:ext>
              </a:extLst>
            </p:cNvPr>
            <p:cNvCxnSpPr>
              <a:cxnSpLocks/>
            </p:cNvCxnSpPr>
            <p:nvPr/>
          </p:nvCxnSpPr>
          <p:spPr>
            <a:xfrm>
              <a:off x="5377206" y="5419233"/>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 xmlns:a16="http://schemas.microsoft.com/office/drawing/2014/main" id="{AD563B60-7931-4CCF-AD7F-D4DC7F2C09D0}"/>
                </a:ext>
              </a:extLst>
            </p:cNvPr>
            <p:cNvCxnSpPr>
              <a:cxnSpLocks/>
            </p:cNvCxnSpPr>
            <p:nvPr/>
          </p:nvCxnSpPr>
          <p:spPr>
            <a:xfrm flipH="1">
              <a:off x="5801412" y="5419233"/>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 xmlns:a16="http://schemas.microsoft.com/office/drawing/2014/main" id="{CFEE2CB2-64C1-46D9-9F4B-11DA6D650717}"/>
                </a:ext>
              </a:extLst>
            </p:cNvPr>
            <p:cNvCxnSpPr>
              <a:cxnSpLocks/>
              <a:stCxn id="35" idx="2"/>
              <a:endCxn id="33" idx="0"/>
            </p:cNvCxnSpPr>
            <p:nvPr/>
          </p:nvCxnSpPr>
          <p:spPr>
            <a:xfrm flipH="1">
              <a:off x="4528794" y="3012483"/>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4026607F-0B0C-4072-8505-7D6204666D1A}"/>
                </a:ext>
              </a:extLst>
            </p:cNvPr>
            <p:cNvCxnSpPr>
              <a:cxnSpLocks/>
            </p:cNvCxnSpPr>
            <p:nvPr/>
          </p:nvCxnSpPr>
          <p:spPr>
            <a:xfrm flipH="1">
              <a:off x="4104588" y="3816225"/>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 xmlns:a16="http://schemas.microsoft.com/office/drawing/2014/main" id="{09327712-F8E3-444A-90F4-28769EE2B712}"/>
                </a:ext>
              </a:extLst>
            </p:cNvPr>
            <p:cNvCxnSpPr>
              <a:cxnSpLocks/>
            </p:cNvCxnSpPr>
            <p:nvPr/>
          </p:nvCxnSpPr>
          <p:spPr>
            <a:xfrm flipH="1">
              <a:off x="3680382" y="4619967"/>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 xmlns:a16="http://schemas.microsoft.com/office/drawing/2014/main" id="{5469114F-32D2-4520-BB30-1C7701C052C7}"/>
                </a:ext>
              </a:extLst>
            </p:cNvPr>
            <p:cNvCxnSpPr>
              <a:cxnSpLocks/>
            </p:cNvCxnSpPr>
            <p:nvPr/>
          </p:nvCxnSpPr>
          <p:spPr>
            <a:xfrm flipH="1">
              <a:off x="3256176" y="5423709"/>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 xmlns:a16="http://schemas.microsoft.com/office/drawing/2014/main" id="{7956240E-5B3D-4576-847D-45E5DE39CF82}"/>
                </a:ext>
              </a:extLst>
            </p:cNvPr>
            <p:cNvCxnSpPr>
              <a:cxnSpLocks/>
              <a:stCxn id="35" idx="2"/>
              <a:endCxn id="34" idx="0"/>
            </p:cNvCxnSpPr>
            <p:nvPr/>
          </p:nvCxnSpPr>
          <p:spPr>
            <a:xfrm>
              <a:off x="4953000" y="3012483"/>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 xmlns:a16="http://schemas.microsoft.com/office/drawing/2014/main" id="{DC4768A7-5039-4DDF-ACFB-194FDF80C58A}"/>
                </a:ext>
              </a:extLst>
            </p:cNvPr>
            <p:cNvCxnSpPr>
              <a:cxnSpLocks/>
            </p:cNvCxnSpPr>
            <p:nvPr/>
          </p:nvCxnSpPr>
          <p:spPr>
            <a:xfrm>
              <a:off x="5377206" y="3816225"/>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 xmlns:a16="http://schemas.microsoft.com/office/drawing/2014/main" id="{9083F69B-114A-4CEF-AF63-A8C2E51F5B90}"/>
                </a:ext>
              </a:extLst>
            </p:cNvPr>
            <p:cNvCxnSpPr>
              <a:cxnSpLocks/>
            </p:cNvCxnSpPr>
            <p:nvPr/>
          </p:nvCxnSpPr>
          <p:spPr>
            <a:xfrm>
              <a:off x="5801412" y="4619967"/>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 xmlns:a16="http://schemas.microsoft.com/office/drawing/2014/main" id="{6A5D9604-7F81-41A4-8372-EB1600DBCCEA}"/>
                </a:ext>
              </a:extLst>
            </p:cNvPr>
            <p:cNvCxnSpPr>
              <a:cxnSpLocks/>
            </p:cNvCxnSpPr>
            <p:nvPr/>
          </p:nvCxnSpPr>
          <p:spPr>
            <a:xfrm>
              <a:off x="6225618" y="5423709"/>
              <a:ext cx="424206" cy="376654"/>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grpSp>
      <p:sp>
        <p:nvSpPr>
          <p:cNvPr id="55" name="직사각형 5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6" name="직사각형 5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69" name="직사각형 68">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
        <p:nvSpPr>
          <p:cNvPr id="70" name="TextBox 69">
            <a:extLst>
              <a:ext uri="{FF2B5EF4-FFF2-40B4-BE49-F238E27FC236}">
                <a16:creationId xmlns:a16="http://schemas.microsoft.com/office/drawing/2014/main" xmlns="" id="{89951F81-152F-4223-B5D3-ADC58970742B}"/>
              </a:ext>
            </a:extLst>
          </p:cNvPr>
          <p:cNvSpPr txBox="1"/>
          <p:nvPr/>
        </p:nvSpPr>
        <p:spPr>
          <a:xfrm>
            <a:off x="361949" y="1586913"/>
            <a:ext cx="6319871"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Pascal’s Triangle</a:t>
            </a:r>
          </a:p>
        </p:txBody>
      </p:sp>
      <p:sp>
        <p:nvSpPr>
          <p:cNvPr id="71" name="직사각형 70">
            <a:extLst>
              <a:ext uri="{FF2B5EF4-FFF2-40B4-BE49-F238E27FC236}">
                <a16:creationId xmlns:a16="http://schemas.microsoft.com/office/drawing/2014/main" xmlns="" id="{9723BE79-55AB-4375-B5FF-C2C1EE802E8B}"/>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Pascal’s triangle is a famous algorithm that applies dynamic programming.</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Pascal’s triangle is an array of binary coefficients in mathematics in a triangular shape.</a:t>
            </a:r>
          </a:p>
        </p:txBody>
      </p:sp>
    </p:spTree>
    <p:extLst>
      <p:ext uri="{BB962C8B-B14F-4D97-AF65-F5344CB8AC3E}">
        <p14:creationId xmlns:p14="http://schemas.microsoft.com/office/powerpoint/2010/main" val="3359406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 xmlns:a16="http://schemas.microsoft.com/office/drawing/2014/main" id="{CA5C740A-483B-43AC-A3F5-2F5B02B90EB0}"/>
              </a:ext>
            </a:extLst>
          </p:cNvPr>
          <p:cNvPicPr>
            <a:picLocks noChangeAspect="1"/>
          </p:cNvPicPr>
          <p:nvPr/>
        </p:nvPicPr>
        <p:blipFill>
          <a:blip r:embed="rId2"/>
          <a:stretch>
            <a:fillRect/>
          </a:stretch>
        </p:blipFill>
        <p:spPr>
          <a:xfrm>
            <a:off x="580388" y="2344276"/>
            <a:ext cx="8927169" cy="1394670"/>
          </a:xfrm>
          <a:prstGeom prst="rect">
            <a:avLst/>
          </a:prstGeom>
        </p:spPr>
      </p:pic>
      <p:sp>
        <p:nvSpPr>
          <p:cNvPr id="8" name="직사각형 7">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9" name="직사각형 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2" name="TextBox 11">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How the Activity Selection works</a:t>
            </a:r>
          </a:p>
        </p:txBody>
      </p:sp>
      <p:sp>
        <p:nvSpPr>
          <p:cNvPr id="13" name="직사각형 12">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final selectable meeting is [0, 1, 4, 5], and the maximum number of selectable meetings is 4.</a:t>
            </a:r>
          </a:p>
        </p:txBody>
      </p:sp>
    </p:spTree>
    <p:extLst>
      <p:ext uri="{BB962C8B-B14F-4D97-AF65-F5344CB8AC3E}">
        <p14:creationId xmlns:p14="http://schemas.microsoft.com/office/powerpoint/2010/main" val="22619152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직사각형 12">
                <a:extLst>
                  <a:ext uri="{FF2B5EF4-FFF2-40B4-BE49-F238E27FC236}">
                    <a16:creationId xmlns="" xmlns:a16="http://schemas.microsoft.com/office/drawing/2014/main" id="{6409AC76-0954-448D-B43B-3E1DEE39C30B}"/>
                  </a:ext>
                </a:extLst>
              </p:cNvPr>
              <p:cNvSpPr/>
              <p:nvPr/>
            </p:nvSpPr>
            <p:spPr>
              <a:xfrm>
                <a:off x="2378930" y="2559672"/>
                <a:ext cx="4571893" cy="1117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rPr>
                                  <m:t>𝑛</m:t>
                                </m:r>
                              </m:e>
                            </m:mr>
                            <m:mr>
                              <m:e>
                                <m:r>
                                  <a:rPr lang="en-US" altLang="ko-KR" i="1">
                                    <a:latin typeface="Cambria Math" panose="02040503050406030204" pitchFamily="18" charset="0"/>
                                  </a:rPr>
                                  <m:t>𝑘</m:t>
                                </m:r>
                              </m:e>
                            </m:mr>
                          </m:m>
                        </m:e>
                      </m:d>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m>
                            <m:mPr>
                              <m:mcs>
                                <m:mc>
                                  <m:mcPr>
                                    <m:count m:val="2"/>
                                    <m:mcJc m:val="center"/>
                                  </m:mcPr>
                                </m:mc>
                              </m:mcs>
                              <m:ctrlPr>
                                <a:rPr lang="en-US" altLang="ko-KR" i="1">
                                  <a:latin typeface="Cambria Math" panose="02040503050406030204" pitchFamily="18" charset="0"/>
                                </a:rPr>
                              </m:ctrlPr>
                            </m:mPr>
                            <m:mr>
                              <m:e>
                                <m:eqArr>
                                  <m:eqArrPr>
                                    <m:ctrlPr>
                                      <a:rPr lang="en-US" altLang="ko-KR" i="1">
                                        <a:latin typeface="Cambria Math" panose="02040503050406030204" pitchFamily="18" charset="0"/>
                                      </a:rPr>
                                    </m:ctrlPr>
                                  </m:eqArrPr>
                                  <m:e>
                                    <m:d>
                                      <m:dPr>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rPr>
                                                <m:t>𝑛</m:t>
                                              </m:r>
                                              <m:r>
                                                <a:rPr lang="en-US" altLang="ko-KR" i="1">
                                                  <a:latin typeface="Cambria Math" panose="02040503050406030204" pitchFamily="18" charset="0"/>
                                                </a:rPr>
                                                <m:t>−1</m:t>
                                              </m:r>
                                            </m:e>
                                          </m:mr>
                                          <m:mr>
                                            <m:e>
                                              <m:r>
                                                <a:rPr lang="en-US" altLang="ko-KR" i="1">
                                                  <a:latin typeface="Cambria Math" panose="02040503050406030204" pitchFamily="18" charset="0"/>
                                                </a:rPr>
                                                <m:t>𝑘</m:t>
                                              </m:r>
                                              <m:r>
                                                <a:rPr lang="en-US" altLang="ko-KR" i="1">
                                                  <a:latin typeface="Cambria Math" panose="02040503050406030204" pitchFamily="18" charset="0"/>
                                                </a:rPr>
                                                <m:t>−1</m:t>
                                              </m:r>
                                            </m:e>
                                          </m:mr>
                                        </m:m>
                                      </m:e>
                                    </m:d>
                                    <m:r>
                                      <m:rPr>
                                        <m:brk m:alnAt="7"/>
                                      </m:rPr>
                                      <a:rPr lang="en-US" altLang="ko-KR" i="1">
                                        <a:latin typeface="Cambria Math" panose="02040503050406030204" pitchFamily="18" charset="0"/>
                                      </a:rPr>
                                      <m:t>+</m:t>
                                    </m:r>
                                    <m:d>
                                      <m:dPr>
                                        <m:ctrlPr>
                                          <a:rPr lang="en-US" altLang="ko-KR" i="1">
                                            <a:latin typeface="Cambria Math" panose="02040503050406030204" pitchFamily="18" charset="0"/>
                                          </a:rPr>
                                        </m:ctrlPr>
                                      </m:dPr>
                                      <m:e>
                                        <m:m>
                                          <m:mPr>
                                            <m:mcs>
                                              <m:mc>
                                                <m:mcPr>
                                                  <m:count m:val="1"/>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rPr>
                                                <m:t>𝑛</m:t>
                                              </m:r>
                                              <m:r>
                                                <a:rPr lang="en-US" altLang="ko-KR" i="1">
                                                  <a:latin typeface="Cambria Math" panose="02040503050406030204" pitchFamily="18" charset="0"/>
                                                </a:rPr>
                                                <m:t>−1</m:t>
                                              </m:r>
                                            </m:e>
                                          </m:mr>
                                          <m:mr>
                                            <m:e>
                                              <m:r>
                                                <a:rPr lang="en-US" altLang="ko-KR" i="1">
                                                  <a:latin typeface="Cambria Math" panose="02040503050406030204" pitchFamily="18" charset="0"/>
                                                </a:rPr>
                                                <m:t>𝑘</m:t>
                                              </m:r>
                                            </m:e>
                                          </m:mr>
                                        </m:m>
                                      </m:e>
                                    </m:d>
                                  </m:e>
                                  <m:e/>
                                </m:eqArr>
                              </m:e>
                              <m:e>
                                <m:r>
                                  <a:rPr lang="en-US" altLang="ko-KR" i="1">
                                    <a:latin typeface="Cambria Math" panose="02040503050406030204" pitchFamily="18" charset="0"/>
                                  </a:rPr>
                                  <m:t>0&lt;</m:t>
                                </m:r>
                                <m:r>
                                  <a:rPr lang="en-US" altLang="ko-KR" i="1">
                                    <a:latin typeface="Cambria Math" panose="02040503050406030204" pitchFamily="18" charset="0"/>
                                  </a:rPr>
                                  <m:t>𝑘</m:t>
                                </m:r>
                                <m:r>
                                  <a:rPr lang="en-US" altLang="ko-KR" i="1">
                                    <a:latin typeface="Cambria Math" panose="02040503050406030204" pitchFamily="18" charset="0"/>
                                  </a:rPr>
                                  <m:t>&lt;</m:t>
                                </m:r>
                                <m:r>
                                  <a:rPr lang="en-US" altLang="ko-KR" i="1">
                                    <a:latin typeface="Cambria Math" panose="02040503050406030204" pitchFamily="18" charset="0"/>
                                  </a:rPr>
                                  <m:t>𝑛</m:t>
                                </m:r>
                              </m:e>
                            </m:mr>
                            <m:mr>
                              <m:e>
                                <m:r>
                                  <a:rPr lang="en-US" altLang="ko-KR" i="1">
                                    <a:latin typeface="Cambria Math" panose="02040503050406030204" pitchFamily="18" charset="0"/>
                                  </a:rPr>
                                  <m:t>1</m:t>
                                </m:r>
                              </m:e>
                              <m:e>
                                <m:r>
                                  <a:rPr lang="en-US" altLang="ko-KR" i="1">
                                    <a:latin typeface="Cambria Math" panose="02040503050406030204" pitchFamily="18" charset="0"/>
                                  </a:rPr>
                                  <m:t>𝑘</m:t>
                                </m:r>
                                <m:r>
                                  <a:rPr lang="en-US" altLang="ko-KR" i="1">
                                    <a:latin typeface="Cambria Math" panose="02040503050406030204" pitchFamily="18" charset="0"/>
                                  </a:rPr>
                                  <m:t>=0 </m:t>
                                </m:r>
                                <m:r>
                                  <m:rPr>
                                    <m:sty m:val="p"/>
                                  </m:rPr>
                                  <a:rPr lang="en-US" altLang="ko-KR">
                                    <a:latin typeface="Cambria Math" panose="02040503050406030204" pitchFamily="18" charset="0"/>
                                  </a:rPr>
                                  <m:t>or</m:t>
                                </m:r>
                                <m:r>
                                  <a:rPr lang="en-US" altLang="ko-KR" i="1">
                                    <a:latin typeface="Cambria Math" panose="02040503050406030204" pitchFamily="18" charset="0"/>
                                  </a:rPr>
                                  <m:t> </m:t>
                                </m:r>
                                <m:r>
                                  <a:rPr lang="en-US" altLang="ko-KR" i="1">
                                    <a:latin typeface="Cambria Math" panose="02040503050406030204" pitchFamily="18" charset="0"/>
                                  </a:rPr>
                                  <m:t>𝑘</m:t>
                                </m:r>
                                <m:r>
                                  <a:rPr lang="en-US" altLang="ko-KR" i="1">
                                    <a:latin typeface="Cambria Math" panose="02040503050406030204" pitchFamily="18" charset="0"/>
                                  </a:rPr>
                                  <m:t>=</m:t>
                                </m:r>
                                <m:r>
                                  <a:rPr lang="en-US" altLang="ko-KR" i="1">
                                    <a:latin typeface="Cambria Math" panose="02040503050406030204" pitchFamily="18" charset="0"/>
                                  </a:rPr>
                                  <m:t>𝑛</m:t>
                                </m:r>
                              </m:e>
                            </m:mr>
                          </m:m>
                        </m:e>
                      </m:d>
                    </m:oMath>
                  </m:oMathPara>
                </a14:m>
                <a:endParaRPr lang="ko-KR" altLang="en-US" dirty="0"/>
              </a:p>
            </p:txBody>
          </p:sp>
        </mc:Choice>
        <mc:Fallback xmlns="">
          <p:sp>
            <p:nvSpPr>
              <p:cNvPr id="13" name="직사각형 12">
                <a:extLst>
                  <a:ext uri="{FF2B5EF4-FFF2-40B4-BE49-F238E27FC236}">
                    <a16:creationId xmlns:a16="http://schemas.microsoft.com/office/drawing/2014/main" xmlns:a14="http://schemas.microsoft.com/office/drawing/2010/main" xmlns="" id="{6409AC76-0954-448D-B43B-3E1DEE39C30B}"/>
                  </a:ext>
                </a:extLst>
              </p:cNvPr>
              <p:cNvSpPr>
                <a:spLocks noRot="1" noChangeAspect="1" noMove="1" noResize="1" noEditPoints="1" noAdjustHandles="1" noChangeArrowheads="1" noChangeShapeType="1" noTextEdit="1"/>
              </p:cNvSpPr>
              <p:nvPr/>
            </p:nvSpPr>
            <p:spPr>
              <a:xfrm>
                <a:off x="2378930" y="2559672"/>
                <a:ext cx="4571893" cy="1117998"/>
              </a:xfrm>
              <a:prstGeom prst="rect">
                <a:avLst/>
              </a:prstGeom>
              <a:blipFill rotWithShape="0">
                <a:blip r:embed="rId2"/>
                <a:stretch>
                  <a:fillRect/>
                </a:stretch>
              </a:blipFill>
            </p:spPr>
            <p:txBody>
              <a:bodyPr/>
              <a:lstStyle/>
              <a:p>
                <a:r>
                  <a:rPr lang="ko-KR" altLang="en-US">
                    <a:noFill/>
                  </a:rPr>
                  <a:t> </a:t>
                </a:r>
              </a:p>
            </p:txBody>
          </p:sp>
        </mc:Fallback>
      </mc:AlternateContent>
      <p:grpSp>
        <p:nvGrpSpPr>
          <p:cNvPr id="2" name="그룹 1"/>
          <p:cNvGrpSpPr/>
          <p:nvPr/>
        </p:nvGrpSpPr>
        <p:grpSpPr>
          <a:xfrm>
            <a:off x="1544898" y="4344986"/>
            <a:ext cx="6546977" cy="1679183"/>
            <a:chOff x="1409431" y="4401431"/>
            <a:chExt cx="6546977" cy="1679183"/>
          </a:xfrm>
        </p:grpSpPr>
        <mc:AlternateContent xmlns:mc="http://schemas.openxmlformats.org/markup-compatibility/2006" xmlns:a14="http://schemas.microsoft.com/office/drawing/2010/main">
          <mc:Choice Requires="a14">
            <p:sp>
              <p:nvSpPr>
                <p:cNvPr id="14" name="직사각형 13">
                  <a:extLst>
                    <a:ext uri="{FF2B5EF4-FFF2-40B4-BE49-F238E27FC236}">
                      <a16:creationId xmlns="" xmlns:a16="http://schemas.microsoft.com/office/drawing/2014/main" id="{3A512BE3-158D-4077-885F-62B36AF0D696}"/>
                    </a:ext>
                  </a:extLst>
                </p:cNvPr>
                <p:cNvSpPr/>
                <p:nvPr/>
              </p:nvSpPr>
              <p:spPr>
                <a:xfrm>
                  <a:off x="1409431" y="4401432"/>
                  <a:ext cx="327348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rgbClr val="1429A0"/>
                            </a:solidFill>
                            <a:latin typeface="Cambria Math" panose="02040503050406030204" pitchFamily="18" charset="0"/>
                          </a:rPr>
                          <m:t>𝑏𝑖𝑛</m:t>
                        </m:r>
                        <m:r>
                          <a:rPr lang="en-US" altLang="ko-KR" b="0" i="1" smtClean="0">
                            <a:solidFill>
                              <a:srgbClr val="1429A0"/>
                            </a:solidFill>
                            <a:latin typeface="Cambria Math" panose="02040503050406030204" pitchFamily="18" charset="0"/>
                          </a:rPr>
                          <m:t>(</m:t>
                        </m:r>
                        <m:r>
                          <a:rPr lang="en-US" altLang="ko-KR" b="0" i="1" smtClean="0">
                            <a:solidFill>
                              <a:srgbClr val="1429A0"/>
                            </a:solidFill>
                            <a:latin typeface="Cambria Math" panose="02040503050406030204" pitchFamily="18" charset="0"/>
                          </a:rPr>
                          <m:t>𝑖</m:t>
                        </m:r>
                        <m:r>
                          <a:rPr lang="en-US" altLang="ko-KR" b="0" i="1" smtClean="0">
                            <a:solidFill>
                              <a:srgbClr val="1429A0"/>
                            </a:solidFill>
                            <a:latin typeface="Cambria Math" panose="02040503050406030204" pitchFamily="18" charset="0"/>
                          </a:rPr>
                          <m:t>−1, </m:t>
                        </m:r>
                        <m:r>
                          <a:rPr lang="en-US" altLang="ko-KR" b="0" i="1" smtClean="0">
                            <a:solidFill>
                              <a:srgbClr val="1429A0"/>
                            </a:solidFill>
                            <a:latin typeface="Cambria Math" panose="02040503050406030204" pitchFamily="18" charset="0"/>
                          </a:rPr>
                          <m:t>𝑗</m:t>
                        </m:r>
                        <m:r>
                          <a:rPr lang="en-US" altLang="ko-KR" b="0" i="1" smtClean="0">
                            <a:solidFill>
                              <a:srgbClr val="1429A0"/>
                            </a:solidFill>
                            <a:latin typeface="Cambria Math" panose="02040503050406030204" pitchFamily="18" charset="0"/>
                          </a:rPr>
                          <m:t>−1)</m:t>
                        </m:r>
                      </m:oMath>
                    </m:oMathPara>
                  </a14:m>
                  <a:endParaRPr lang="ko-KR" altLang="en-US" dirty="0">
                    <a:solidFill>
                      <a:srgbClr val="1429A0"/>
                    </a:solidFill>
                  </a:endParaRPr>
                </a:p>
              </p:txBody>
            </p:sp>
          </mc:Choice>
          <mc:Fallback xmlns="">
            <p:sp>
              <p:nvSpPr>
                <p:cNvPr id="14" name="직사각형 13">
                  <a:extLst>
                    <a:ext uri="{FF2B5EF4-FFF2-40B4-BE49-F238E27FC236}">
                      <a16:creationId xmlns:a16="http://schemas.microsoft.com/office/drawing/2014/main" xmlns:a14="http://schemas.microsoft.com/office/drawing/2010/main" xmlns="" id="{3A512BE3-158D-4077-885F-62B36AF0D696}"/>
                    </a:ext>
                  </a:extLst>
                </p:cNvPr>
                <p:cNvSpPr>
                  <a:spLocks noRot="1" noChangeAspect="1" noMove="1" noResize="1" noEditPoints="1" noAdjustHandles="1" noChangeArrowheads="1" noChangeShapeType="1" noTextEdit="1"/>
                </p:cNvSpPr>
                <p:nvPr/>
              </p:nvSpPr>
              <p:spPr>
                <a:xfrm>
                  <a:off x="1409431" y="4401432"/>
                  <a:ext cx="3273489" cy="369332"/>
                </a:xfrm>
                <a:prstGeom prst="rect">
                  <a:avLst/>
                </a:prstGeom>
                <a:blipFill rotWithShape="0">
                  <a:blip r:embed="rId3"/>
                  <a:stretch>
                    <a:fillRect b="-163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직사각형 14">
                  <a:extLst>
                    <a:ext uri="{FF2B5EF4-FFF2-40B4-BE49-F238E27FC236}">
                      <a16:creationId xmlns="" xmlns:a16="http://schemas.microsoft.com/office/drawing/2014/main" id="{8178A099-5D0F-49F5-B4E6-D53B500ACED3}"/>
                    </a:ext>
                  </a:extLst>
                </p:cNvPr>
                <p:cNvSpPr/>
                <p:nvPr/>
              </p:nvSpPr>
              <p:spPr>
                <a:xfrm>
                  <a:off x="4682919" y="4401431"/>
                  <a:ext cx="327348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rgbClr val="1429A0"/>
                            </a:solidFill>
                            <a:latin typeface="Cambria Math" panose="02040503050406030204" pitchFamily="18" charset="0"/>
                          </a:rPr>
                          <m:t>𝑏𝑖𝑛</m:t>
                        </m:r>
                        <m:r>
                          <a:rPr lang="en-US" altLang="ko-KR" b="0" i="1" smtClean="0">
                            <a:solidFill>
                              <a:srgbClr val="1429A0"/>
                            </a:solidFill>
                            <a:latin typeface="Cambria Math" panose="02040503050406030204" pitchFamily="18" charset="0"/>
                          </a:rPr>
                          <m:t>(</m:t>
                        </m:r>
                        <m:r>
                          <a:rPr lang="en-US" altLang="ko-KR" b="0" i="1" smtClean="0">
                            <a:solidFill>
                              <a:srgbClr val="1429A0"/>
                            </a:solidFill>
                            <a:latin typeface="Cambria Math" panose="02040503050406030204" pitchFamily="18" charset="0"/>
                          </a:rPr>
                          <m:t>𝑖</m:t>
                        </m:r>
                        <m:r>
                          <a:rPr lang="en-US" altLang="ko-KR" b="0" i="1" smtClean="0">
                            <a:solidFill>
                              <a:srgbClr val="1429A0"/>
                            </a:solidFill>
                            <a:latin typeface="Cambria Math" panose="02040503050406030204" pitchFamily="18" charset="0"/>
                          </a:rPr>
                          <m:t>−1, </m:t>
                        </m:r>
                        <m:r>
                          <a:rPr lang="en-US" altLang="ko-KR" b="0" i="1" smtClean="0">
                            <a:solidFill>
                              <a:srgbClr val="1429A0"/>
                            </a:solidFill>
                            <a:latin typeface="Cambria Math" panose="02040503050406030204" pitchFamily="18" charset="0"/>
                          </a:rPr>
                          <m:t>𝑗</m:t>
                        </m:r>
                        <m:r>
                          <a:rPr lang="en-US" altLang="ko-KR" b="0" i="1" smtClean="0">
                            <a:solidFill>
                              <a:srgbClr val="1429A0"/>
                            </a:solidFill>
                            <a:latin typeface="Cambria Math" panose="02040503050406030204" pitchFamily="18" charset="0"/>
                          </a:rPr>
                          <m:t>)</m:t>
                        </m:r>
                      </m:oMath>
                    </m:oMathPara>
                  </a14:m>
                  <a:endParaRPr lang="ko-KR" altLang="en-US" dirty="0">
                    <a:solidFill>
                      <a:srgbClr val="1429A0"/>
                    </a:solidFill>
                  </a:endParaRPr>
                </a:p>
              </p:txBody>
            </p:sp>
          </mc:Choice>
          <mc:Fallback xmlns="">
            <p:sp>
              <p:nvSpPr>
                <p:cNvPr id="15" name="직사각형 14">
                  <a:extLst>
                    <a:ext uri="{FF2B5EF4-FFF2-40B4-BE49-F238E27FC236}">
                      <a16:creationId xmlns:a16="http://schemas.microsoft.com/office/drawing/2014/main" xmlns:a14="http://schemas.microsoft.com/office/drawing/2010/main" xmlns="" id="{8178A099-5D0F-49F5-B4E6-D53B500ACED3}"/>
                    </a:ext>
                  </a:extLst>
                </p:cNvPr>
                <p:cNvSpPr>
                  <a:spLocks noRot="1" noChangeAspect="1" noMove="1" noResize="1" noEditPoints="1" noAdjustHandles="1" noChangeArrowheads="1" noChangeShapeType="1" noTextEdit="1"/>
                </p:cNvSpPr>
                <p:nvPr/>
              </p:nvSpPr>
              <p:spPr>
                <a:xfrm>
                  <a:off x="4682919" y="4401431"/>
                  <a:ext cx="3273489" cy="369332"/>
                </a:xfrm>
                <a:prstGeom prst="rect">
                  <a:avLst/>
                </a:prstGeom>
                <a:blipFill rotWithShape="0">
                  <a:blip r:embed="rId4"/>
                  <a:stretch>
                    <a:fillRect b="-163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 xmlns:a16="http://schemas.microsoft.com/office/drawing/2014/main" id="{7162AAF3-2705-4003-91CF-FFE332609E64}"/>
                    </a:ext>
                  </a:extLst>
                </p:cNvPr>
                <p:cNvSpPr/>
                <p:nvPr/>
              </p:nvSpPr>
              <p:spPr>
                <a:xfrm>
                  <a:off x="3381979" y="5711282"/>
                  <a:ext cx="240577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rgbClr val="1429A0"/>
                            </a:solidFill>
                            <a:latin typeface="Cambria Math" panose="02040503050406030204" pitchFamily="18" charset="0"/>
                          </a:rPr>
                          <m:t>𝑏𝑖𝑛</m:t>
                        </m:r>
                        <m:r>
                          <a:rPr lang="en-US" altLang="ko-KR" b="0" i="1" smtClean="0">
                            <a:solidFill>
                              <a:srgbClr val="1429A0"/>
                            </a:solidFill>
                            <a:latin typeface="Cambria Math" panose="02040503050406030204" pitchFamily="18" charset="0"/>
                          </a:rPr>
                          <m:t>(</m:t>
                        </m:r>
                        <m:r>
                          <a:rPr lang="en-US" altLang="ko-KR" b="0" i="1" smtClean="0">
                            <a:solidFill>
                              <a:srgbClr val="1429A0"/>
                            </a:solidFill>
                            <a:latin typeface="Cambria Math" panose="02040503050406030204" pitchFamily="18" charset="0"/>
                          </a:rPr>
                          <m:t>𝑖</m:t>
                        </m:r>
                        <m:r>
                          <a:rPr lang="en-US" altLang="ko-KR" b="0" i="1" smtClean="0">
                            <a:solidFill>
                              <a:srgbClr val="1429A0"/>
                            </a:solidFill>
                            <a:latin typeface="Cambria Math" panose="02040503050406030204" pitchFamily="18" charset="0"/>
                          </a:rPr>
                          <m:t>, </m:t>
                        </m:r>
                        <m:r>
                          <a:rPr lang="en-US" altLang="ko-KR" b="0" i="1" smtClean="0">
                            <a:solidFill>
                              <a:srgbClr val="1429A0"/>
                            </a:solidFill>
                            <a:latin typeface="Cambria Math" panose="02040503050406030204" pitchFamily="18" charset="0"/>
                          </a:rPr>
                          <m:t>𝑗</m:t>
                        </m:r>
                        <m:r>
                          <a:rPr lang="en-US" altLang="ko-KR" b="0" i="1" smtClean="0">
                            <a:solidFill>
                              <a:srgbClr val="1429A0"/>
                            </a:solidFill>
                            <a:latin typeface="Cambria Math" panose="02040503050406030204" pitchFamily="18" charset="0"/>
                          </a:rPr>
                          <m:t>)</m:t>
                        </m:r>
                      </m:oMath>
                    </m:oMathPara>
                  </a14:m>
                  <a:endParaRPr lang="ko-KR" altLang="en-US" dirty="0">
                    <a:solidFill>
                      <a:srgbClr val="1429A0"/>
                    </a:solidFill>
                  </a:endParaRPr>
                </a:p>
              </p:txBody>
            </p:sp>
          </mc:Choice>
          <mc:Fallback xmlns="">
            <p:sp>
              <p:nvSpPr>
                <p:cNvPr id="16" name="직사각형 15">
                  <a:extLst>
                    <a:ext uri="{FF2B5EF4-FFF2-40B4-BE49-F238E27FC236}">
                      <a16:creationId xmlns:a16="http://schemas.microsoft.com/office/drawing/2014/main" xmlns:a14="http://schemas.microsoft.com/office/drawing/2010/main" xmlns="" id="{7162AAF3-2705-4003-91CF-FFE332609E64}"/>
                    </a:ext>
                  </a:extLst>
                </p:cNvPr>
                <p:cNvSpPr>
                  <a:spLocks noRot="1" noChangeAspect="1" noMove="1" noResize="1" noEditPoints="1" noAdjustHandles="1" noChangeArrowheads="1" noChangeShapeType="1" noTextEdit="1"/>
                </p:cNvSpPr>
                <p:nvPr/>
              </p:nvSpPr>
              <p:spPr>
                <a:xfrm>
                  <a:off x="3381979" y="5711282"/>
                  <a:ext cx="2405774" cy="369332"/>
                </a:xfrm>
                <a:prstGeom prst="rect">
                  <a:avLst/>
                </a:prstGeom>
                <a:blipFill rotWithShape="0">
                  <a:blip r:embed="rId5"/>
                  <a:stretch>
                    <a:fillRect b="-16667"/>
                  </a:stretch>
                </a:blipFill>
              </p:spPr>
              <p:txBody>
                <a:bodyPr/>
                <a:lstStyle/>
                <a:p>
                  <a:r>
                    <a:rPr lang="ko-KR" altLang="en-US">
                      <a:noFill/>
                    </a:rPr>
                    <a:t> </a:t>
                  </a:r>
                </a:p>
              </p:txBody>
            </p:sp>
          </mc:Fallback>
        </mc:AlternateContent>
        <p:cxnSp>
          <p:nvCxnSpPr>
            <p:cNvPr id="17" name="직선 화살표 연결선 16">
              <a:extLst>
                <a:ext uri="{FF2B5EF4-FFF2-40B4-BE49-F238E27FC236}">
                  <a16:creationId xmlns="" xmlns:a16="http://schemas.microsoft.com/office/drawing/2014/main" id="{61985850-02A3-4A19-9998-EE71C789938E}"/>
                </a:ext>
              </a:extLst>
            </p:cNvPr>
            <p:cNvCxnSpPr>
              <a:cxnSpLocks/>
              <a:stCxn id="15" idx="2"/>
              <a:endCxn id="16" idx="0"/>
            </p:cNvCxnSpPr>
            <p:nvPr/>
          </p:nvCxnSpPr>
          <p:spPr>
            <a:xfrm flipH="1">
              <a:off x="4584866" y="4770763"/>
              <a:ext cx="1734798" cy="940519"/>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 xmlns:a16="http://schemas.microsoft.com/office/drawing/2014/main" id="{633D006B-084F-46B1-9959-28CC54C0A51A}"/>
                </a:ext>
              </a:extLst>
            </p:cNvPr>
            <p:cNvCxnSpPr>
              <a:cxnSpLocks/>
            </p:cNvCxnSpPr>
            <p:nvPr/>
          </p:nvCxnSpPr>
          <p:spPr>
            <a:xfrm>
              <a:off x="3073242" y="4863097"/>
              <a:ext cx="1422988" cy="828296"/>
            </a:xfrm>
            <a:prstGeom prst="straightConnector1">
              <a:avLst/>
            </a:prstGeom>
            <a:ln w="12700">
              <a:solidFill>
                <a:srgbClr val="1429A0"/>
              </a:solidFill>
              <a:tailEnd type="arrow"/>
            </a:ln>
          </p:spPr>
          <p:style>
            <a:lnRef idx="1">
              <a:schemeClr val="accent1"/>
            </a:lnRef>
            <a:fillRef idx="0">
              <a:schemeClr val="accent1"/>
            </a:fillRef>
            <a:effectRef idx="0">
              <a:schemeClr val="accent1"/>
            </a:effectRef>
            <a:fontRef idx="minor">
              <a:schemeClr val="tx1"/>
            </a:fontRef>
          </p:style>
        </p:cxnSp>
      </p:gr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
        <p:nvSpPr>
          <p:cNvPr id="27" name="TextBox 26">
            <a:extLst>
              <a:ext uri="{FF2B5EF4-FFF2-40B4-BE49-F238E27FC236}">
                <a16:creationId xmlns:a16="http://schemas.microsoft.com/office/drawing/2014/main" xmlns="" id="{89951F81-152F-4223-B5D3-ADC58970742B}"/>
              </a:ext>
            </a:extLst>
          </p:cNvPr>
          <p:cNvSpPr txBox="1"/>
          <p:nvPr/>
        </p:nvSpPr>
        <p:spPr>
          <a:xfrm>
            <a:off x="361949" y="1586913"/>
            <a:ext cx="6319871"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Pascal’s Triangle</a:t>
            </a:r>
          </a:p>
        </p:txBody>
      </p:sp>
      <p:sp>
        <p:nvSpPr>
          <p:cNvPr id="28" name="직사각형 27">
            <a:extLst>
              <a:ext uri="{FF2B5EF4-FFF2-40B4-BE49-F238E27FC236}">
                <a16:creationId xmlns:a16="http://schemas.microsoft.com/office/drawing/2014/main" xmlns="" id="{9723BE79-55AB-4375-B5FF-C2C1EE802E8B}"/>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In Pascal’s triangle, the binomial coefficient has the following recursive properties depending on n and k.</a:t>
            </a:r>
          </a:p>
        </p:txBody>
      </p:sp>
    </p:spTree>
    <p:extLst>
      <p:ext uri="{BB962C8B-B14F-4D97-AF65-F5344CB8AC3E}">
        <p14:creationId xmlns:p14="http://schemas.microsoft.com/office/powerpoint/2010/main" val="35640611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사각형: 둥근 모서리 36">
            <a:extLst>
              <a:ext uri="{FF2B5EF4-FFF2-40B4-BE49-F238E27FC236}">
                <a16:creationId xmlns="" xmlns:a16="http://schemas.microsoft.com/office/drawing/2014/main" id="{1D42E62D-41B6-4C33-A12D-239A1672DC0A}"/>
              </a:ext>
            </a:extLst>
          </p:cNvPr>
          <p:cNvSpPr/>
          <p:nvPr/>
        </p:nvSpPr>
        <p:spPr>
          <a:xfrm>
            <a:off x="4365483" y="3280588"/>
            <a:ext cx="4806509" cy="2084110"/>
          </a:xfrm>
          <a:prstGeom prst="roundRect">
            <a:avLst>
              <a:gd name="adj" fmla="val 7153"/>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sp>
        <p:nvSpPr>
          <p:cNvPr id="13" name="직사각형 12">
            <a:extLst>
              <a:ext uri="{FF2B5EF4-FFF2-40B4-BE49-F238E27FC236}">
                <a16:creationId xmlns="" xmlns:a16="http://schemas.microsoft.com/office/drawing/2014/main" id="{C42D7FD8-FC0A-405F-9C7D-49265E3C3ABE}"/>
              </a:ext>
            </a:extLst>
          </p:cNvPr>
          <p:cNvSpPr/>
          <p:nvPr/>
        </p:nvSpPr>
        <p:spPr>
          <a:xfrm>
            <a:off x="542793" y="3952706"/>
            <a:ext cx="986983" cy="442035"/>
          </a:xfrm>
          <a:prstGeom prst="rect">
            <a:avLst/>
          </a:prstGeom>
        </p:spPr>
        <p:txBody>
          <a:bodyPr wrap="none" lIns="72000" tIns="36000" rIns="72000" bIns="36000" anchor="ctr">
            <a:spAutoFit/>
          </a:bodyPr>
          <a:lstStyle/>
          <a:p>
            <a:pPr>
              <a:lnSpc>
                <a:spcPct val="150000"/>
              </a:lnSpc>
            </a:pPr>
            <a:r>
              <a:rPr lang="ko-KR" altLang="en-US" sz="1600" dirty="0">
                <a:latin typeface="SamsungOne 400" panose="020B0503030303020204" pitchFamily="34" charset="0"/>
              </a:rPr>
              <a:t>bin</a:t>
            </a:r>
            <a:r>
              <a:rPr lang="en-US" altLang="ko-KR" sz="1600" dirty="0">
                <a:latin typeface="SamsungOne 400" panose="020B0503030303020204" pitchFamily="34" charset="0"/>
                <a:ea typeface="SamsungOne 400" panose="020B0503030303020204" pitchFamily="34" charset="0"/>
              </a:rPr>
              <a:t>o</a:t>
            </a:r>
            <a:r>
              <a:rPr lang="ko-KR" altLang="en-US" sz="1600" dirty="0">
                <a:latin typeface="SamsungOne 400" panose="020B0503030303020204" pitchFamily="34" charset="0"/>
              </a:rPr>
              <a:t>(4, 2)</a:t>
            </a:r>
          </a:p>
        </p:txBody>
      </p:sp>
      <p:sp>
        <p:nvSpPr>
          <p:cNvPr id="14" name="직사각형 13">
            <a:extLst>
              <a:ext uri="{FF2B5EF4-FFF2-40B4-BE49-F238E27FC236}">
                <a16:creationId xmlns="" xmlns:a16="http://schemas.microsoft.com/office/drawing/2014/main" id="{38A87D01-29DD-401B-8E38-6F9CB1CBEAEE}"/>
              </a:ext>
            </a:extLst>
          </p:cNvPr>
          <p:cNvSpPr/>
          <p:nvPr/>
        </p:nvSpPr>
        <p:spPr>
          <a:xfrm>
            <a:off x="2561896" y="3010258"/>
            <a:ext cx="967747" cy="442035"/>
          </a:xfrm>
          <a:prstGeom prst="rect">
            <a:avLst/>
          </a:prstGeom>
        </p:spPr>
        <p:txBody>
          <a:bodyPr wrap="none" lIns="72000" tIns="36000" rIns="72000" bIns="36000" anchor="ctr">
            <a:spAutoFit/>
          </a:bodyPr>
          <a:lstStyle/>
          <a:p>
            <a:pPr>
              <a:lnSpc>
                <a:spcPct val="150000"/>
              </a:lnSpc>
            </a:pPr>
            <a:r>
              <a:rPr lang="ko-KR" altLang="en-US" sz="1600" dirty="0">
                <a:latin typeface="SamsungOne 400" panose="020B0503030303020204" pitchFamily="34" charset="0"/>
              </a:rPr>
              <a:t>bin</a:t>
            </a:r>
            <a:r>
              <a:rPr lang="en-US" altLang="ko-KR" sz="1600" dirty="0">
                <a:latin typeface="SamsungOne 400" panose="020B0503030303020204" pitchFamily="34" charset="0"/>
                <a:ea typeface="SamsungOne 400" panose="020B0503030303020204" pitchFamily="34" charset="0"/>
              </a:rPr>
              <a:t>o</a:t>
            </a:r>
            <a:r>
              <a:rPr lang="ko-KR" altLang="en-US" sz="1600" dirty="0">
                <a:latin typeface="SamsungOne 400" panose="020B0503030303020204" pitchFamily="34" charset="0"/>
              </a:rPr>
              <a:t>(3, 1)</a:t>
            </a:r>
          </a:p>
        </p:txBody>
      </p:sp>
      <p:sp>
        <p:nvSpPr>
          <p:cNvPr id="15" name="직사각형 14">
            <a:extLst>
              <a:ext uri="{FF2B5EF4-FFF2-40B4-BE49-F238E27FC236}">
                <a16:creationId xmlns="" xmlns:a16="http://schemas.microsoft.com/office/drawing/2014/main" id="{5286E077-6DFF-4B1F-9C28-99F97AD0EA65}"/>
              </a:ext>
            </a:extLst>
          </p:cNvPr>
          <p:cNvSpPr/>
          <p:nvPr/>
        </p:nvSpPr>
        <p:spPr>
          <a:xfrm>
            <a:off x="2561896" y="4990248"/>
            <a:ext cx="983777" cy="442035"/>
          </a:xfrm>
          <a:prstGeom prst="rect">
            <a:avLst/>
          </a:prstGeom>
        </p:spPr>
        <p:txBody>
          <a:bodyPr wrap="none" lIns="72000" tIns="36000" rIns="72000" bIns="36000" anchor="ctr">
            <a:spAutoFit/>
          </a:bodyPr>
          <a:lstStyle/>
          <a:p>
            <a:pPr>
              <a:lnSpc>
                <a:spcPct val="150000"/>
              </a:lnSpc>
            </a:pPr>
            <a:r>
              <a:rPr lang="ko-KR" altLang="en-US" sz="1600" dirty="0">
                <a:latin typeface="SamsungOne 400" panose="020B0503030303020204" pitchFamily="34" charset="0"/>
              </a:rPr>
              <a:t>bin</a:t>
            </a:r>
            <a:r>
              <a:rPr lang="en-US" altLang="ko-KR" sz="1600" dirty="0">
                <a:latin typeface="SamsungOne 400" panose="020B0503030303020204" pitchFamily="34" charset="0"/>
                <a:ea typeface="SamsungOne 400" panose="020B0503030303020204" pitchFamily="34" charset="0"/>
              </a:rPr>
              <a:t>o</a:t>
            </a:r>
            <a:r>
              <a:rPr lang="ko-KR" altLang="en-US" sz="1600" dirty="0">
                <a:latin typeface="SamsungOne 400" panose="020B0503030303020204" pitchFamily="34" charset="0"/>
              </a:rPr>
              <a:t>(3, 2)</a:t>
            </a:r>
          </a:p>
        </p:txBody>
      </p:sp>
      <p:sp>
        <p:nvSpPr>
          <p:cNvPr id="16" name="직사각형 15">
            <a:extLst>
              <a:ext uri="{FF2B5EF4-FFF2-40B4-BE49-F238E27FC236}">
                <a16:creationId xmlns="" xmlns:a16="http://schemas.microsoft.com/office/drawing/2014/main" id="{0C31293C-9E8B-4C74-9ADD-EBBC40C6D7D1}"/>
              </a:ext>
            </a:extLst>
          </p:cNvPr>
          <p:cNvSpPr/>
          <p:nvPr/>
        </p:nvSpPr>
        <p:spPr>
          <a:xfrm>
            <a:off x="4536468" y="2553023"/>
            <a:ext cx="996601" cy="442035"/>
          </a:xfrm>
          <a:prstGeom prst="rect">
            <a:avLst/>
          </a:prstGeom>
        </p:spPr>
        <p:txBody>
          <a:bodyPr wrap="none" lIns="72000" tIns="36000" rIns="72000" bIns="36000" anchor="ctr">
            <a:spAutoFit/>
          </a:bodyPr>
          <a:lstStyle/>
          <a:p>
            <a:pPr>
              <a:lnSpc>
                <a:spcPct val="150000"/>
              </a:lnSpc>
            </a:pPr>
            <a:r>
              <a:rPr lang="ko-KR" altLang="en-US" sz="1600" dirty="0">
                <a:latin typeface="SamsungOne 400" panose="020B0503030303020204" pitchFamily="34" charset="0"/>
              </a:rPr>
              <a:t>bin</a:t>
            </a:r>
            <a:r>
              <a:rPr lang="en-US" altLang="ko-KR" sz="1600" dirty="0">
                <a:latin typeface="SamsungOne 400" panose="020B0503030303020204" pitchFamily="34" charset="0"/>
                <a:ea typeface="SamsungOne 400" panose="020B0503030303020204" pitchFamily="34" charset="0"/>
              </a:rPr>
              <a:t>o</a:t>
            </a:r>
            <a:r>
              <a:rPr lang="ko-KR" altLang="en-US" sz="1600" dirty="0">
                <a:latin typeface="SamsungOne 400" panose="020B0503030303020204" pitchFamily="34" charset="0"/>
              </a:rPr>
              <a:t>(2, 0)</a:t>
            </a:r>
          </a:p>
        </p:txBody>
      </p:sp>
      <p:sp>
        <p:nvSpPr>
          <p:cNvPr id="17" name="직사각형 16">
            <a:extLst>
              <a:ext uri="{FF2B5EF4-FFF2-40B4-BE49-F238E27FC236}">
                <a16:creationId xmlns="" xmlns:a16="http://schemas.microsoft.com/office/drawing/2014/main" id="{CE35B298-F20F-4FC6-A28C-6451A436DAD7}"/>
              </a:ext>
            </a:extLst>
          </p:cNvPr>
          <p:cNvSpPr/>
          <p:nvPr/>
        </p:nvSpPr>
        <p:spPr>
          <a:xfrm>
            <a:off x="4536468" y="3464970"/>
            <a:ext cx="962938" cy="442035"/>
          </a:xfrm>
          <a:prstGeom prst="rect">
            <a:avLst/>
          </a:prstGeom>
        </p:spPr>
        <p:txBody>
          <a:bodyPr wrap="none" lIns="72000" tIns="36000" rIns="72000" bIns="36000" anchor="ctr">
            <a:spAutoFit/>
          </a:bodyPr>
          <a:lstStyle/>
          <a:p>
            <a:pPr>
              <a:lnSpc>
                <a:spcPct val="150000"/>
              </a:lnSpc>
            </a:pPr>
            <a:r>
              <a:rPr lang="ko-KR" altLang="en-US" sz="1600" b="1" dirty="0">
                <a:solidFill>
                  <a:srgbClr val="1429A0"/>
                </a:solidFill>
                <a:latin typeface="SamsungOne 400" panose="020B0503030303020204" pitchFamily="34" charset="0"/>
              </a:rPr>
              <a:t>bin</a:t>
            </a:r>
            <a:r>
              <a:rPr lang="en-US" altLang="ko-KR" sz="1600" b="1" dirty="0">
                <a:solidFill>
                  <a:srgbClr val="1429A0"/>
                </a:solidFill>
                <a:latin typeface="SamsungOne 400" panose="020B0503030303020204" pitchFamily="34" charset="0"/>
                <a:ea typeface="SamsungOne 400" panose="020B0503030303020204" pitchFamily="34" charset="0"/>
              </a:rPr>
              <a:t>o</a:t>
            </a:r>
            <a:r>
              <a:rPr lang="ko-KR" altLang="en-US" sz="1600" b="1" dirty="0">
                <a:solidFill>
                  <a:srgbClr val="1429A0"/>
                </a:solidFill>
                <a:latin typeface="SamsungOne 400" panose="020B0503030303020204" pitchFamily="34" charset="0"/>
              </a:rPr>
              <a:t>(2, 1)</a:t>
            </a:r>
          </a:p>
        </p:txBody>
      </p:sp>
      <p:sp>
        <p:nvSpPr>
          <p:cNvPr id="18" name="직사각형 17">
            <a:extLst>
              <a:ext uri="{FF2B5EF4-FFF2-40B4-BE49-F238E27FC236}">
                <a16:creationId xmlns="" xmlns:a16="http://schemas.microsoft.com/office/drawing/2014/main" id="{2AB0A4AB-7D5A-4105-B93A-7F21916A3413}"/>
              </a:ext>
            </a:extLst>
          </p:cNvPr>
          <p:cNvSpPr/>
          <p:nvPr/>
        </p:nvSpPr>
        <p:spPr>
          <a:xfrm>
            <a:off x="6511041" y="3216912"/>
            <a:ext cx="982174" cy="442035"/>
          </a:xfrm>
          <a:prstGeom prst="rect">
            <a:avLst/>
          </a:prstGeom>
        </p:spPr>
        <p:txBody>
          <a:bodyPr wrap="none" lIns="72000" tIns="36000" rIns="72000" bIns="36000" anchor="ctr">
            <a:spAutoFit/>
          </a:bodyPr>
          <a:lstStyle/>
          <a:p>
            <a:pPr>
              <a:lnSpc>
                <a:spcPct val="150000"/>
              </a:lnSpc>
            </a:pPr>
            <a:r>
              <a:rPr lang="ko-KR" altLang="en-US" sz="1600" b="1" dirty="0">
                <a:solidFill>
                  <a:srgbClr val="1429A0"/>
                </a:solidFill>
                <a:latin typeface="SamsungOne 400" panose="020B0503030303020204" pitchFamily="34" charset="0"/>
              </a:rPr>
              <a:t>bin</a:t>
            </a:r>
            <a:r>
              <a:rPr lang="en-US" altLang="ko-KR" sz="1600" b="1" dirty="0">
                <a:solidFill>
                  <a:srgbClr val="1429A0"/>
                </a:solidFill>
                <a:latin typeface="SamsungOne 400" panose="020B0503030303020204" pitchFamily="34" charset="0"/>
                <a:ea typeface="SamsungOne 400" panose="020B0503030303020204" pitchFamily="34" charset="0"/>
              </a:rPr>
              <a:t>o</a:t>
            </a:r>
            <a:r>
              <a:rPr lang="ko-KR" altLang="en-US" sz="1600" b="1" dirty="0">
                <a:solidFill>
                  <a:srgbClr val="1429A0"/>
                </a:solidFill>
                <a:latin typeface="SamsungOne 400" panose="020B0503030303020204" pitchFamily="34" charset="0"/>
              </a:rPr>
              <a:t>(1, 0)</a:t>
            </a:r>
          </a:p>
        </p:txBody>
      </p:sp>
      <p:sp>
        <p:nvSpPr>
          <p:cNvPr id="19" name="직사각형 18">
            <a:extLst>
              <a:ext uri="{FF2B5EF4-FFF2-40B4-BE49-F238E27FC236}">
                <a16:creationId xmlns="" xmlns:a16="http://schemas.microsoft.com/office/drawing/2014/main" id="{5D7037AC-11C2-4B1E-80C3-2A1CD4DDF33A}"/>
              </a:ext>
            </a:extLst>
          </p:cNvPr>
          <p:cNvSpPr/>
          <p:nvPr/>
        </p:nvSpPr>
        <p:spPr>
          <a:xfrm>
            <a:off x="6511041" y="3723447"/>
            <a:ext cx="946908" cy="442035"/>
          </a:xfrm>
          <a:prstGeom prst="rect">
            <a:avLst/>
          </a:prstGeom>
        </p:spPr>
        <p:txBody>
          <a:bodyPr wrap="none" lIns="72000" tIns="36000" rIns="72000" bIns="36000" anchor="ctr">
            <a:spAutoFit/>
          </a:bodyPr>
          <a:lstStyle/>
          <a:p>
            <a:pPr>
              <a:lnSpc>
                <a:spcPct val="150000"/>
              </a:lnSpc>
            </a:pPr>
            <a:r>
              <a:rPr lang="ko-KR" altLang="en-US" sz="1600" b="1" dirty="0">
                <a:solidFill>
                  <a:srgbClr val="1429A0"/>
                </a:solidFill>
                <a:latin typeface="SamsungOne 400" panose="020B0503030303020204" pitchFamily="34" charset="0"/>
              </a:rPr>
              <a:t>bin</a:t>
            </a:r>
            <a:r>
              <a:rPr lang="en-US" altLang="ko-KR" sz="1600" b="1" dirty="0">
                <a:solidFill>
                  <a:srgbClr val="1429A0"/>
                </a:solidFill>
                <a:latin typeface="SamsungOne 400" panose="020B0503030303020204" pitchFamily="34" charset="0"/>
                <a:ea typeface="SamsungOne 400" panose="020B0503030303020204" pitchFamily="34" charset="0"/>
              </a:rPr>
              <a:t>o</a:t>
            </a:r>
            <a:r>
              <a:rPr lang="ko-KR" altLang="en-US" sz="1600" b="1" dirty="0">
                <a:solidFill>
                  <a:srgbClr val="1429A0"/>
                </a:solidFill>
                <a:latin typeface="SamsungOne 400" panose="020B0503030303020204" pitchFamily="34" charset="0"/>
              </a:rPr>
              <a:t>(1, 1)</a:t>
            </a:r>
          </a:p>
        </p:txBody>
      </p:sp>
      <p:sp>
        <p:nvSpPr>
          <p:cNvPr id="20" name="직사각형 19">
            <a:extLst>
              <a:ext uri="{FF2B5EF4-FFF2-40B4-BE49-F238E27FC236}">
                <a16:creationId xmlns="" xmlns:a16="http://schemas.microsoft.com/office/drawing/2014/main" id="{56C5B383-7E02-4BDD-8FF8-E7B482C5E68A}"/>
              </a:ext>
            </a:extLst>
          </p:cNvPr>
          <p:cNvSpPr/>
          <p:nvPr/>
        </p:nvSpPr>
        <p:spPr>
          <a:xfrm>
            <a:off x="4536468" y="4533015"/>
            <a:ext cx="962938" cy="442035"/>
          </a:xfrm>
          <a:prstGeom prst="rect">
            <a:avLst/>
          </a:prstGeom>
        </p:spPr>
        <p:txBody>
          <a:bodyPr wrap="none" lIns="72000" tIns="36000" rIns="72000" bIns="36000" anchor="ctr">
            <a:spAutoFit/>
          </a:bodyPr>
          <a:lstStyle/>
          <a:p>
            <a:pPr>
              <a:lnSpc>
                <a:spcPct val="150000"/>
              </a:lnSpc>
            </a:pPr>
            <a:r>
              <a:rPr lang="ko-KR" altLang="en-US" sz="1600" b="1" dirty="0">
                <a:solidFill>
                  <a:srgbClr val="1429A0"/>
                </a:solidFill>
                <a:latin typeface="SamsungOne 400" panose="020B0503030303020204" pitchFamily="34" charset="0"/>
              </a:rPr>
              <a:t>bin</a:t>
            </a:r>
            <a:r>
              <a:rPr lang="en-US" altLang="ko-KR" sz="1600" b="1" dirty="0">
                <a:solidFill>
                  <a:srgbClr val="1429A0"/>
                </a:solidFill>
                <a:latin typeface="SamsungOne 400" panose="020B0503030303020204" pitchFamily="34" charset="0"/>
                <a:ea typeface="SamsungOne 400" panose="020B0503030303020204" pitchFamily="34" charset="0"/>
              </a:rPr>
              <a:t>o</a:t>
            </a:r>
            <a:r>
              <a:rPr lang="ko-KR" altLang="en-US" sz="1600" b="1" dirty="0">
                <a:solidFill>
                  <a:srgbClr val="1429A0"/>
                </a:solidFill>
                <a:latin typeface="SamsungOne 400" panose="020B0503030303020204" pitchFamily="34" charset="0"/>
              </a:rPr>
              <a:t>(2, 1)</a:t>
            </a:r>
          </a:p>
        </p:txBody>
      </p:sp>
      <p:sp>
        <p:nvSpPr>
          <p:cNvPr id="21" name="직사각형 20">
            <a:extLst>
              <a:ext uri="{FF2B5EF4-FFF2-40B4-BE49-F238E27FC236}">
                <a16:creationId xmlns="" xmlns:a16="http://schemas.microsoft.com/office/drawing/2014/main" id="{641D82B5-F50B-4C4E-AB82-10C44339E97A}"/>
              </a:ext>
            </a:extLst>
          </p:cNvPr>
          <p:cNvSpPr/>
          <p:nvPr/>
        </p:nvSpPr>
        <p:spPr>
          <a:xfrm>
            <a:off x="4536468" y="5554937"/>
            <a:ext cx="977365" cy="318924"/>
          </a:xfrm>
          <a:prstGeom prst="rect">
            <a:avLst/>
          </a:prstGeom>
        </p:spPr>
        <p:txBody>
          <a:bodyPr wrap="none" lIns="72000" tIns="36000" rIns="72000" bIns="36000" anchor="ctr">
            <a:spAutoFit/>
          </a:bodyPr>
          <a:lstStyle/>
          <a:p>
            <a:r>
              <a:rPr lang="ko-KR" altLang="en-US" sz="1600" dirty="0">
                <a:latin typeface="SamsungOne 400" panose="020B0503030303020204" pitchFamily="34" charset="0"/>
              </a:rPr>
              <a:t>bin</a:t>
            </a:r>
            <a:r>
              <a:rPr lang="en-US" altLang="ko-KR" sz="1600" dirty="0">
                <a:latin typeface="SamsungOne 400" panose="020B0503030303020204" pitchFamily="34" charset="0"/>
                <a:ea typeface="SamsungOne 400" panose="020B0503030303020204" pitchFamily="34" charset="0"/>
              </a:rPr>
              <a:t>o</a:t>
            </a:r>
            <a:r>
              <a:rPr lang="ko-KR" altLang="en-US" sz="1600" dirty="0">
                <a:latin typeface="SamsungOne 400" panose="020B0503030303020204" pitchFamily="34" charset="0"/>
              </a:rPr>
              <a:t>(2, 2)</a:t>
            </a:r>
          </a:p>
        </p:txBody>
      </p:sp>
      <p:sp>
        <p:nvSpPr>
          <p:cNvPr id="22" name="직사각형 21">
            <a:extLst>
              <a:ext uri="{FF2B5EF4-FFF2-40B4-BE49-F238E27FC236}">
                <a16:creationId xmlns="" xmlns:a16="http://schemas.microsoft.com/office/drawing/2014/main" id="{6FA1CAFE-A0E2-448B-BCD6-4FD14A82AC41}"/>
              </a:ext>
            </a:extLst>
          </p:cNvPr>
          <p:cNvSpPr/>
          <p:nvPr/>
        </p:nvSpPr>
        <p:spPr>
          <a:xfrm>
            <a:off x="6511041" y="4322647"/>
            <a:ext cx="982174" cy="442035"/>
          </a:xfrm>
          <a:prstGeom prst="rect">
            <a:avLst/>
          </a:prstGeom>
        </p:spPr>
        <p:txBody>
          <a:bodyPr wrap="none" lIns="72000" tIns="36000" rIns="72000" bIns="36000" anchor="ctr">
            <a:spAutoFit/>
          </a:bodyPr>
          <a:lstStyle/>
          <a:p>
            <a:pPr>
              <a:lnSpc>
                <a:spcPct val="150000"/>
              </a:lnSpc>
            </a:pPr>
            <a:r>
              <a:rPr lang="ko-KR" altLang="en-US" sz="1600" b="1" dirty="0">
                <a:solidFill>
                  <a:srgbClr val="1429A0"/>
                </a:solidFill>
                <a:latin typeface="SamsungOne 400" panose="020B0503030303020204" pitchFamily="34" charset="0"/>
              </a:rPr>
              <a:t>bin</a:t>
            </a:r>
            <a:r>
              <a:rPr lang="en-US" altLang="ko-KR" sz="1600" b="1" dirty="0">
                <a:solidFill>
                  <a:srgbClr val="1429A0"/>
                </a:solidFill>
                <a:latin typeface="SamsungOne 400" panose="020B0503030303020204" pitchFamily="34" charset="0"/>
                <a:ea typeface="SamsungOne 400" panose="020B0503030303020204" pitchFamily="34" charset="0"/>
              </a:rPr>
              <a:t>o</a:t>
            </a:r>
            <a:r>
              <a:rPr lang="ko-KR" altLang="en-US" sz="1600" b="1" dirty="0">
                <a:solidFill>
                  <a:srgbClr val="1429A0"/>
                </a:solidFill>
                <a:latin typeface="SamsungOne 400" panose="020B0503030303020204" pitchFamily="34" charset="0"/>
              </a:rPr>
              <a:t>(1, 0)</a:t>
            </a:r>
          </a:p>
        </p:txBody>
      </p:sp>
      <p:sp>
        <p:nvSpPr>
          <p:cNvPr id="23" name="직사각형 22">
            <a:extLst>
              <a:ext uri="{FF2B5EF4-FFF2-40B4-BE49-F238E27FC236}">
                <a16:creationId xmlns="" xmlns:a16="http://schemas.microsoft.com/office/drawing/2014/main" id="{E93B39B4-FC30-4555-BAFF-D840E262AFEC}"/>
              </a:ext>
            </a:extLst>
          </p:cNvPr>
          <p:cNvSpPr/>
          <p:nvPr/>
        </p:nvSpPr>
        <p:spPr>
          <a:xfrm>
            <a:off x="6511041" y="4841533"/>
            <a:ext cx="946908" cy="442035"/>
          </a:xfrm>
          <a:prstGeom prst="rect">
            <a:avLst/>
          </a:prstGeom>
        </p:spPr>
        <p:txBody>
          <a:bodyPr wrap="none" lIns="72000" tIns="36000" rIns="72000" bIns="36000" anchor="ctr">
            <a:spAutoFit/>
          </a:bodyPr>
          <a:lstStyle/>
          <a:p>
            <a:pPr>
              <a:lnSpc>
                <a:spcPct val="150000"/>
              </a:lnSpc>
            </a:pPr>
            <a:r>
              <a:rPr lang="ko-KR" altLang="en-US" sz="1600" b="1" dirty="0">
                <a:solidFill>
                  <a:srgbClr val="1429A0"/>
                </a:solidFill>
                <a:latin typeface="SamsungOne 400" panose="020B0503030303020204" pitchFamily="34" charset="0"/>
              </a:rPr>
              <a:t>bin</a:t>
            </a:r>
            <a:r>
              <a:rPr lang="en-US" altLang="ko-KR" sz="1600" b="1" dirty="0">
                <a:solidFill>
                  <a:srgbClr val="1429A0"/>
                </a:solidFill>
                <a:latin typeface="SamsungOne 400" panose="020B0503030303020204" pitchFamily="34" charset="0"/>
                <a:ea typeface="SamsungOne 400" panose="020B0503030303020204" pitchFamily="34" charset="0"/>
              </a:rPr>
              <a:t>o</a:t>
            </a:r>
            <a:r>
              <a:rPr lang="ko-KR" altLang="en-US" sz="1600" b="1" dirty="0">
                <a:solidFill>
                  <a:srgbClr val="1429A0"/>
                </a:solidFill>
                <a:latin typeface="SamsungOne 400" panose="020B0503030303020204" pitchFamily="34" charset="0"/>
              </a:rPr>
              <a:t>(1, 1)</a:t>
            </a:r>
          </a:p>
        </p:txBody>
      </p:sp>
      <p:cxnSp>
        <p:nvCxnSpPr>
          <p:cNvPr id="24" name="연결선: 꺾임 23">
            <a:extLst>
              <a:ext uri="{FF2B5EF4-FFF2-40B4-BE49-F238E27FC236}">
                <a16:creationId xmlns="" xmlns:a16="http://schemas.microsoft.com/office/drawing/2014/main" id="{DD924E85-18B7-4D6A-9CFE-2B1146F61746}"/>
              </a:ext>
            </a:extLst>
          </p:cNvPr>
          <p:cNvCxnSpPr>
            <a:stCxn id="13" idx="3"/>
            <a:endCxn id="14" idx="1"/>
          </p:cNvCxnSpPr>
          <p:nvPr/>
        </p:nvCxnSpPr>
        <p:spPr>
          <a:xfrm flipV="1">
            <a:off x="1529776" y="3231276"/>
            <a:ext cx="1032120" cy="942448"/>
          </a:xfrm>
          <a:prstGeom prst="bentConnector3">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 xmlns:a16="http://schemas.microsoft.com/office/drawing/2014/main" id="{EAEA6A71-A036-4F65-B988-280C93B122D0}"/>
              </a:ext>
            </a:extLst>
          </p:cNvPr>
          <p:cNvCxnSpPr>
            <a:cxnSpLocks/>
            <a:stCxn id="13" idx="3"/>
            <a:endCxn id="15" idx="1"/>
          </p:cNvCxnSpPr>
          <p:nvPr/>
        </p:nvCxnSpPr>
        <p:spPr>
          <a:xfrm>
            <a:off x="1529776" y="4173724"/>
            <a:ext cx="1032120" cy="1037542"/>
          </a:xfrm>
          <a:prstGeom prst="bentConnector3">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연결선: 꺾임 25">
            <a:extLst>
              <a:ext uri="{FF2B5EF4-FFF2-40B4-BE49-F238E27FC236}">
                <a16:creationId xmlns="" xmlns:a16="http://schemas.microsoft.com/office/drawing/2014/main" id="{24DE8F73-AA08-4262-881B-796F3418110F}"/>
              </a:ext>
            </a:extLst>
          </p:cNvPr>
          <p:cNvCxnSpPr>
            <a:cxnSpLocks/>
            <a:stCxn id="14" idx="3"/>
            <a:endCxn id="16" idx="1"/>
          </p:cNvCxnSpPr>
          <p:nvPr/>
        </p:nvCxnSpPr>
        <p:spPr>
          <a:xfrm flipV="1">
            <a:off x="3529643" y="2774041"/>
            <a:ext cx="1006825" cy="457235"/>
          </a:xfrm>
          <a:prstGeom prst="bentConnector3">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연결선: 꺾임 26">
            <a:extLst>
              <a:ext uri="{FF2B5EF4-FFF2-40B4-BE49-F238E27FC236}">
                <a16:creationId xmlns="" xmlns:a16="http://schemas.microsoft.com/office/drawing/2014/main" id="{CD2B7995-0B4E-4D45-808B-4EB6781E36BC}"/>
              </a:ext>
            </a:extLst>
          </p:cNvPr>
          <p:cNvCxnSpPr>
            <a:cxnSpLocks/>
            <a:stCxn id="14" idx="3"/>
            <a:endCxn id="17" idx="1"/>
          </p:cNvCxnSpPr>
          <p:nvPr/>
        </p:nvCxnSpPr>
        <p:spPr>
          <a:xfrm>
            <a:off x="3529643" y="3231276"/>
            <a:ext cx="1006825" cy="454712"/>
          </a:xfrm>
          <a:prstGeom prst="bentConnector3">
            <a:avLst>
              <a:gd name="adj1" fmla="val 50000"/>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 xmlns:a16="http://schemas.microsoft.com/office/drawing/2014/main" id="{CE46E44A-B5CD-4F32-9AC5-40230AF060F9}"/>
              </a:ext>
            </a:extLst>
          </p:cNvPr>
          <p:cNvCxnSpPr>
            <a:cxnSpLocks/>
            <a:stCxn id="15" idx="3"/>
            <a:endCxn id="20" idx="1"/>
          </p:cNvCxnSpPr>
          <p:nvPr/>
        </p:nvCxnSpPr>
        <p:spPr>
          <a:xfrm flipV="1">
            <a:off x="3545673" y="4754033"/>
            <a:ext cx="990795" cy="457233"/>
          </a:xfrm>
          <a:prstGeom prst="bentConnector3">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연결선: 꺾임 28">
            <a:extLst>
              <a:ext uri="{FF2B5EF4-FFF2-40B4-BE49-F238E27FC236}">
                <a16:creationId xmlns="" xmlns:a16="http://schemas.microsoft.com/office/drawing/2014/main" id="{E3E30A39-4CF3-4143-9F15-DF5F16E1D16C}"/>
              </a:ext>
            </a:extLst>
          </p:cNvPr>
          <p:cNvCxnSpPr>
            <a:cxnSpLocks/>
            <a:stCxn id="15" idx="3"/>
            <a:endCxn id="21" idx="1"/>
          </p:cNvCxnSpPr>
          <p:nvPr/>
        </p:nvCxnSpPr>
        <p:spPr>
          <a:xfrm>
            <a:off x="3545673" y="5211266"/>
            <a:ext cx="990795" cy="503133"/>
          </a:xfrm>
          <a:prstGeom prst="bentConnector3">
            <a:avLst>
              <a:gd name="adj1" fmla="val 50000"/>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 xmlns:a16="http://schemas.microsoft.com/office/drawing/2014/main" id="{77094EFB-68F7-473F-B3A3-A8B0176DA2F9}"/>
              </a:ext>
            </a:extLst>
          </p:cNvPr>
          <p:cNvCxnSpPr>
            <a:cxnSpLocks/>
            <a:stCxn id="20" idx="3"/>
            <a:endCxn id="22" idx="1"/>
          </p:cNvCxnSpPr>
          <p:nvPr/>
        </p:nvCxnSpPr>
        <p:spPr>
          <a:xfrm flipV="1">
            <a:off x="5499406" y="4543665"/>
            <a:ext cx="1011635" cy="210368"/>
          </a:xfrm>
          <a:prstGeom prst="bentConnector3">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연결선: 꺾임 30">
            <a:extLst>
              <a:ext uri="{FF2B5EF4-FFF2-40B4-BE49-F238E27FC236}">
                <a16:creationId xmlns="" xmlns:a16="http://schemas.microsoft.com/office/drawing/2014/main" id="{697CBFDE-05DD-40D4-AC7D-20D8EB737E6A}"/>
              </a:ext>
            </a:extLst>
          </p:cNvPr>
          <p:cNvCxnSpPr>
            <a:cxnSpLocks/>
            <a:stCxn id="20" idx="3"/>
            <a:endCxn id="23" idx="1"/>
          </p:cNvCxnSpPr>
          <p:nvPr/>
        </p:nvCxnSpPr>
        <p:spPr>
          <a:xfrm>
            <a:off x="5499406" y="4754033"/>
            <a:ext cx="1011635" cy="308518"/>
          </a:xfrm>
          <a:prstGeom prst="bentConnector3">
            <a:avLst>
              <a:gd name="adj1" fmla="val 50000"/>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연결선: 꺾임 31">
            <a:extLst>
              <a:ext uri="{FF2B5EF4-FFF2-40B4-BE49-F238E27FC236}">
                <a16:creationId xmlns="" xmlns:a16="http://schemas.microsoft.com/office/drawing/2014/main" id="{31AB9D0C-9207-4397-84DE-8CCA69280DA5}"/>
              </a:ext>
            </a:extLst>
          </p:cNvPr>
          <p:cNvCxnSpPr>
            <a:cxnSpLocks/>
            <a:stCxn id="17" idx="3"/>
            <a:endCxn id="18" idx="1"/>
          </p:cNvCxnSpPr>
          <p:nvPr/>
        </p:nvCxnSpPr>
        <p:spPr>
          <a:xfrm flipV="1">
            <a:off x="5499406" y="3437930"/>
            <a:ext cx="1011635" cy="248058"/>
          </a:xfrm>
          <a:prstGeom prst="bentConnector3">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 xmlns:a16="http://schemas.microsoft.com/office/drawing/2014/main" id="{611790E1-50A0-43AB-97F2-0FC206E723F8}"/>
              </a:ext>
            </a:extLst>
          </p:cNvPr>
          <p:cNvCxnSpPr>
            <a:cxnSpLocks/>
            <a:stCxn id="17" idx="3"/>
            <a:endCxn id="19" idx="1"/>
          </p:cNvCxnSpPr>
          <p:nvPr/>
        </p:nvCxnSpPr>
        <p:spPr>
          <a:xfrm>
            <a:off x="5499406" y="3685988"/>
            <a:ext cx="1011635" cy="258477"/>
          </a:xfrm>
          <a:prstGeom prst="bentConnector3">
            <a:avLst>
              <a:gd name="adj1" fmla="val 50000"/>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 xmlns:a16="http://schemas.microsoft.com/office/drawing/2014/main" id="{18F55C06-4756-4573-9D7A-BFB4DC35DC95}"/>
              </a:ext>
            </a:extLst>
          </p:cNvPr>
          <p:cNvSpPr/>
          <p:nvPr/>
        </p:nvSpPr>
        <p:spPr>
          <a:xfrm>
            <a:off x="6229644" y="5345067"/>
            <a:ext cx="2550698" cy="338554"/>
          </a:xfrm>
          <a:prstGeom prst="rect">
            <a:avLst/>
          </a:prstGeom>
        </p:spPr>
        <p:txBody>
          <a:bodyPr wrap="none">
            <a:spAutoFit/>
          </a:bodyPr>
          <a:lstStyle/>
          <a:p>
            <a:r>
              <a:rPr lang="en-US" altLang="ko-KR" sz="1600" dirty="0">
                <a:solidFill>
                  <a:srgbClr val="1429A0"/>
                </a:solidFill>
                <a:latin typeface="SamsungOne 400" panose="020B0503030303020204" pitchFamily="34" charset="0"/>
                <a:ea typeface="SamsungOne 400" panose="020B0503030303020204" pitchFamily="34" charset="0"/>
              </a:rPr>
              <a:t>Overlapping Subproblems</a:t>
            </a:r>
            <a:endParaRPr lang="ko-KR" altLang="en-US" sz="1600" dirty="0">
              <a:solidFill>
                <a:srgbClr val="1429A0"/>
              </a:solidFill>
              <a:latin typeface="SamsungOne 400" panose="020B0503030303020204" pitchFamily="34" charset="0"/>
              <a:ea typeface="SamsungOne 400" panose="02020600000000000000" pitchFamily="18" charset="-127"/>
            </a:endParaRPr>
          </a:p>
        </p:txBody>
      </p:sp>
      <p:sp>
        <p:nvSpPr>
          <p:cNvPr id="35" name="직사각형 3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6" name="직사각형 3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3" name="직사각형 4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
        <p:nvSpPr>
          <p:cNvPr id="44" name="TextBox 43">
            <a:extLst>
              <a:ext uri="{FF2B5EF4-FFF2-40B4-BE49-F238E27FC236}">
                <a16:creationId xmlns:a16="http://schemas.microsoft.com/office/drawing/2014/main" xmlns="" id="{89951F81-152F-4223-B5D3-ADC58970742B}"/>
              </a:ext>
            </a:extLst>
          </p:cNvPr>
          <p:cNvSpPr txBox="1"/>
          <p:nvPr/>
        </p:nvSpPr>
        <p:spPr>
          <a:xfrm>
            <a:off x="361949" y="1586913"/>
            <a:ext cx="6319871"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1.4. Pascal’s Triangle by the Divide-and-Conquer</a:t>
            </a:r>
          </a:p>
        </p:txBody>
      </p:sp>
      <p:sp>
        <p:nvSpPr>
          <p:cNvPr id="45" name="직사각형 44">
            <a:extLst>
              <a:ext uri="{FF2B5EF4-FFF2-40B4-BE49-F238E27FC236}">
                <a16:creationId xmlns:a16="http://schemas.microsoft.com/office/drawing/2014/main" xmlns="" id="{9723BE79-55AB-4375-B5FF-C2C1EE802E8B}"/>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However, such a recursive solution, like the Fibonacci sequence, causes the following overlapping </a:t>
            </a:r>
            <a:r>
              <a:rPr lang="en-US" altLang="ko-KR" sz="1300" dirty="0" err="1">
                <a:solidFill>
                  <a:schemeClr val="tx1"/>
                </a:solidFill>
                <a:latin typeface="SamsungOne 400" panose="020B0503030303020204" pitchFamily="34" charset="0"/>
                <a:ea typeface="SamsungOne 400" panose="020B0503030303020204" pitchFamily="34" charset="0"/>
              </a:rPr>
              <a:t>subproblems</a:t>
            </a:r>
            <a:r>
              <a:rPr lang="en-US" altLang="ko-KR" sz="1300" dirty="0">
                <a:solidFill>
                  <a:schemeClr val="tx1"/>
                </a:solidFill>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42518751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표 10">
            <a:extLst>
              <a:ext uri="{FF2B5EF4-FFF2-40B4-BE49-F238E27FC236}">
                <a16:creationId xmlns="" xmlns:a16="http://schemas.microsoft.com/office/drawing/2014/main" id="{7B44307E-05C7-4173-B7EE-BFEECA7E00C0}"/>
              </a:ext>
            </a:extLst>
          </p:cNvPr>
          <p:cNvGraphicFramePr>
            <a:graphicFrameLocks noGrp="1"/>
          </p:cNvGraphicFramePr>
          <p:nvPr>
            <p:extLst>
              <p:ext uri="{D42A27DB-BD31-4B8C-83A1-F6EECF244321}">
                <p14:modId xmlns:p14="http://schemas.microsoft.com/office/powerpoint/2010/main" val="3504777377"/>
              </p:ext>
            </p:extLst>
          </p:nvPr>
        </p:nvGraphicFramePr>
        <p:xfrm>
          <a:off x="1353733" y="2884298"/>
          <a:ext cx="4345800" cy="3421944"/>
        </p:xfrm>
        <a:graphic>
          <a:graphicData uri="http://schemas.openxmlformats.org/drawingml/2006/table">
            <a:tbl>
              <a:tblPr firstRow="1" bandRow="1">
                <a:tableStyleId>{2D5ABB26-0587-4C30-8999-92F81FD0307C}</a:tableStyleId>
              </a:tblPr>
              <a:tblGrid>
                <a:gridCol w="744645">
                  <a:extLst>
                    <a:ext uri="{9D8B030D-6E8A-4147-A177-3AD203B41FA5}">
                      <a16:colId xmlns="" xmlns:a16="http://schemas.microsoft.com/office/drawing/2014/main" val="248996144"/>
                    </a:ext>
                  </a:extLst>
                </a:gridCol>
                <a:gridCol w="931059">
                  <a:extLst>
                    <a:ext uri="{9D8B030D-6E8A-4147-A177-3AD203B41FA5}">
                      <a16:colId xmlns="" xmlns:a16="http://schemas.microsoft.com/office/drawing/2014/main" val="2781798670"/>
                    </a:ext>
                  </a:extLst>
                </a:gridCol>
                <a:gridCol w="711445">
                  <a:extLst>
                    <a:ext uri="{9D8B030D-6E8A-4147-A177-3AD203B41FA5}">
                      <a16:colId xmlns="" xmlns:a16="http://schemas.microsoft.com/office/drawing/2014/main" val="3296443234"/>
                    </a:ext>
                  </a:extLst>
                </a:gridCol>
                <a:gridCol w="711445">
                  <a:extLst>
                    <a:ext uri="{9D8B030D-6E8A-4147-A177-3AD203B41FA5}">
                      <a16:colId xmlns="" xmlns:a16="http://schemas.microsoft.com/office/drawing/2014/main" val="1635263889"/>
                    </a:ext>
                  </a:extLst>
                </a:gridCol>
                <a:gridCol w="711445">
                  <a:extLst>
                    <a:ext uri="{9D8B030D-6E8A-4147-A177-3AD203B41FA5}">
                      <a16:colId xmlns="" xmlns:a16="http://schemas.microsoft.com/office/drawing/2014/main" val="3245866015"/>
                    </a:ext>
                  </a:extLst>
                </a:gridCol>
                <a:gridCol w="535761">
                  <a:extLst>
                    <a:ext uri="{9D8B030D-6E8A-4147-A177-3AD203B41FA5}">
                      <a16:colId xmlns="" xmlns:a16="http://schemas.microsoft.com/office/drawing/2014/main" val="2066513616"/>
                    </a:ext>
                  </a:extLst>
                </a:gridCol>
              </a:tblGrid>
              <a:tr h="570324">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B[i][j]</a:t>
                      </a:r>
                      <a:endParaRPr lang="ko-KR" altLang="en-US" sz="1400" dirty="0">
                        <a:latin typeface="SamsungOne 400" panose="020B0503030303020204" pitchFamily="34"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400" dirty="0">
                        <a:latin typeface="SamsungOne 400" panose="020B050303030302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400" dirty="0">
                        <a:latin typeface="SamsungOne 400" panose="020B0503030303020204" pitchFamily="34"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400" dirty="0">
                        <a:latin typeface="SamsungOne 400" panose="020B0503030303020204" pitchFamily="34"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400" dirty="0">
                        <a:latin typeface="SamsungOne 400" panose="020B0503030303020204" pitchFamily="34"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400" dirty="0">
                        <a:latin typeface="SamsungOne 400" panose="020B0503030303020204" pitchFamily="34"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899466058"/>
                  </a:ext>
                </a:extLst>
              </a:tr>
              <a:tr h="570324">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400" dirty="0">
                        <a:latin typeface="SamsungOne 400" panose="020B0503030303020204" pitchFamily="34"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400" dirty="0">
                        <a:latin typeface="SamsungOne 400" panose="020B050303030302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latinLnBrk="1"/>
                      <a:endParaRPr lang="ko-KR" altLang="en-US" sz="1400" dirty="0">
                        <a:latin typeface="SamsungOne 400" panose="020B0503030303020204" pitchFamily="34"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latinLnBrk="1"/>
                      <a:endParaRPr lang="ko-KR" altLang="en-US" sz="1400" dirty="0">
                        <a:latin typeface="SamsungOne 400" panose="020B0503030303020204" pitchFamily="34"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latinLnBrk="1"/>
                      <a:endParaRPr lang="ko-KR" altLang="en-US" sz="1400" dirty="0">
                        <a:latin typeface="SamsungOne 400" panose="020B0503030303020204" pitchFamily="34"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latinLnBrk="1"/>
                      <a:endParaRPr lang="ko-KR" altLang="en-US" sz="1400" dirty="0">
                        <a:latin typeface="SamsungOne 400" panose="020B0503030303020204" pitchFamily="34"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654227565"/>
                  </a:ext>
                </a:extLst>
              </a:tr>
              <a:tr h="570324">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400" dirty="0">
                        <a:latin typeface="SamsungOne 400" panose="020B0503030303020204" pitchFamily="34"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400" dirty="0">
                        <a:latin typeface="SamsungOne 400" panose="020B050303030302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endParaRPr lang="ko-KR" altLang="en-US" sz="1400" dirty="0">
                        <a:latin typeface="SamsungOne 400" panose="020B0503030303020204" pitchFamily="34" charset="0"/>
                        <a:cs typeface="Times New Roman" panose="02020603050405020304" pitchFamily="18" charset="0"/>
                      </a:endParaRPr>
                    </a:p>
                  </a:txBody>
                  <a:tcPr anchor="ctr"/>
                </a:tc>
                <a:extLst>
                  <a:ext uri="{0D108BD9-81ED-4DB2-BD59-A6C34878D82A}">
                    <a16:rowId xmlns="" xmlns:a16="http://schemas.microsoft.com/office/drawing/2014/main" val="1487888877"/>
                  </a:ext>
                </a:extLst>
              </a:tr>
              <a:tr h="570324">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400" dirty="0">
                        <a:latin typeface="SamsungOne 400" panose="020B0503030303020204" pitchFamily="34"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400" dirty="0">
                        <a:latin typeface="SamsungOne 400" panose="020B050303030302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endParaRPr lang="ko-KR" altLang="en-US" sz="1400" dirty="0">
                        <a:latin typeface="SamsungOne 400" panose="020B0503030303020204" pitchFamily="34" charset="0"/>
                        <a:cs typeface="Times New Roman" panose="02020603050405020304" pitchFamily="18" charset="0"/>
                      </a:endParaRPr>
                    </a:p>
                  </a:txBody>
                  <a:tcPr anchor="ctr"/>
                </a:tc>
                <a:extLst>
                  <a:ext uri="{0D108BD9-81ED-4DB2-BD59-A6C34878D82A}">
                    <a16:rowId xmlns="" xmlns:a16="http://schemas.microsoft.com/office/drawing/2014/main" val="2062027372"/>
                  </a:ext>
                </a:extLst>
              </a:tr>
              <a:tr h="570324">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400" dirty="0">
                        <a:latin typeface="SamsungOne 400" panose="020B0503030303020204" pitchFamily="34"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400" dirty="0">
                        <a:latin typeface="SamsungOne 400" panose="020B050303030302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endParaRPr lang="ko-KR" altLang="en-US" sz="1400" dirty="0">
                        <a:latin typeface="SamsungOne 400" panose="020B0503030303020204" pitchFamily="34" charset="0"/>
                        <a:cs typeface="Times New Roman" panose="02020603050405020304" pitchFamily="18" charset="0"/>
                      </a:endParaRPr>
                    </a:p>
                  </a:txBody>
                  <a:tcPr anchor="ctr"/>
                </a:tc>
                <a:extLst>
                  <a:ext uri="{0D108BD9-81ED-4DB2-BD59-A6C34878D82A}">
                    <a16:rowId xmlns="" xmlns:a16="http://schemas.microsoft.com/office/drawing/2014/main" val="3374732141"/>
                  </a:ext>
                </a:extLst>
              </a:tr>
              <a:tr h="570324">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400" dirty="0">
                        <a:latin typeface="SamsungOne 400" panose="020B0503030303020204" pitchFamily="34"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400" dirty="0">
                        <a:latin typeface="SamsungOne 400" panose="020B0503030303020204" pitchFamily="34"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6</a:t>
                      </a:r>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400" dirty="0">
                        <a:latin typeface="SamsungOne 400" panose="020B0503030303020204" pitchFamily="34" charset="0"/>
                        <a:cs typeface="Times New Roman" panose="02020603050405020304" pitchFamily="18" charset="0"/>
                      </a:endParaRPr>
                    </a:p>
                  </a:txBody>
                  <a:tcPr anchor="ctr"/>
                </a:tc>
                <a:tc>
                  <a:txBody>
                    <a:bodyPr/>
                    <a:lstStyle/>
                    <a:p>
                      <a:pPr algn="ctr" latinLnBrk="1"/>
                      <a:r>
                        <a:rPr lang="en-US" altLang="ko-KR" sz="1400" dirty="0">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400" dirty="0">
                        <a:latin typeface="SamsungOne 400" panose="020B0503030303020204" pitchFamily="34" charset="0"/>
                        <a:cs typeface="Times New Roman" panose="02020603050405020304" pitchFamily="18" charset="0"/>
                      </a:endParaRPr>
                    </a:p>
                  </a:txBody>
                  <a:tcPr anchor="ctr"/>
                </a:tc>
                <a:extLst>
                  <a:ext uri="{0D108BD9-81ED-4DB2-BD59-A6C34878D82A}">
                    <a16:rowId xmlns="" xmlns:a16="http://schemas.microsoft.com/office/drawing/2014/main" val="2260962971"/>
                  </a:ext>
                </a:extLst>
              </a:tr>
            </a:tbl>
          </a:graphicData>
        </a:graphic>
      </p:graphicFrame>
      <p:sp>
        <p:nvSpPr>
          <p:cNvPr id="12" name="직사각형 11">
            <a:extLst>
              <a:ext uri="{FF2B5EF4-FFF2-40B4-BE49-F238E27FC236}">
                <a16:creationId xmlns="" xmlns:a16="http://schemas.microsoft.com/office/drawing/2014/main" id="{F46C4205-93B9-4DB8-91FA-F385E429AE40}"/>
              </a:ext>
            </a:extLst>
          </p:cNvPr>
          <p:cNvSpPr/>
          <p:nvPr/>
        </p:nvSpPr>
        <p:spPr>
          <a:xfrm>
            <a:off x="3730660" y="2287825"/>
            <a:ext cx="436338" cy="338554"/>
          </a:xfrm>
          <a:prstGeom prst="rect">
            <a:avLst/>
          </a:prstGeom>
        </p:spPr>
        <p:txBody>
          <a:bodyPr wrap="none">
            <a:spAutoFit/>
          </a:bodyPr>
          <a:lstStyle/>
          <a:p>
            <a:r>
              <a:rPr lang="en-US" altLang="ko-KR" sz="1600" i="1" dirty="0">
                <a:solidFill>
                  <a:srgbClr val="FF0000"/>
                </a:solidFill>
                <a:latin typeface="Times New Roman" panose="02020603050405020304" pitchFamily="18" charset="0"/>
                <a:cs typeface="Times New Roman" panose="02020603050405020304" pitchFamily="18" charset="0"/>
              </a:rPr>
              <a:t>j</a:t>
            </a:r>
            <a:r>
              <a:rPr lang="en-US" altLang="ko-KR" sz="1600" dirty="0">
                <a:solidFill>
                  <a:srgbClr val="FF0000"/>
                </a:solidFill>
                <a:latin typeface="Times New Roman" panose="02020603050405020304" pitchFamily="18" charset="0"/>
                <a:cs typeface="Times New Roman" panose="02020603050405020304" pitchFamily="18" charset="0"/>
              </a:rPr>
              <a:t>, </a:t>
            </a:r>
            <a:r>
              <a:rPr lang="en-US" altLang="ko-KR" sz="1600" i="1" dirty="0">
                <a:solidFill>
                  <a:srgbClr val="FF0000"/>
                </a:solidFill>
                <a:latin typeface="Times New Roman" panose="02020603050405020304" pitchFamily="18" charset="0"/>
                <a:cs typeface="Times New Roman" panose="02020603050405020304" pitchFamily="18" charset="0"/>
              </a:rPr>
              <a:t>k</a:t>
            </a:r>
            <a:endParaRPr lang="ko-KR" altLang="en-US" sz="1600" i="1" dirty="0">
              <a:solidFill>
                <a:srgbClr val="FF0000"/>
              </a:solidFill>
              <a:latin typeface="Times New Roman" panose="02020603050405020304" pitchFamily="18" charset="0"/>
              <a:cs typeface="Times New Roman" panose="02020603050405020304" pitchFamily="18" charset="0"/>
            </a:endParaRPr>
          </a:p>
        </p:txBody>
      </p:sp>
      <p:sp>
        <p:nvSpPr>
          <p:cNvPr id="13" name="직사각형 12">
            <a:extLst>
              <a:ext uri="{FF2B5EF4-FFF2-40B4-BE49-F238E27FC236}">
                <a16:creationId xmlns="" xmlns:a16="http://schemas.microsoft.com/office/drawing/2014/main" id="{A71752A9-153D-40D5-93C1-BE677252B46D}"/>
              </a:ext>
            </a:extLst>
          </p:cNvPr>
          <p:cNvSpPr/>
          <p:nvPr/>
        </p:nvSpPr>
        <p:spPr>
          <a:xfrm>
            <a:off x="548820" y="4549108"/>
            <a:ext cx="447558" cy="338554"/>
          </a:xfrm>
          <a:prstGeom prst="rect">
            <a:avLst/>
          </a:prstGeom>
        </p:spPr>
        <p:txBody>
          <a:bodyPr wrap="none">
            <a:spAutoFit/>
          </a:bodyPr>
          <a:lstStyle/>
          <a:p>
            <a:r>
              <a:rPr lang="en-US" altLang="ko-KR" sz="1600" i="1" dirty="0">
                <a:solidFill>
                  <a:srgbClr val="FF0000"/>
                </a:solidFill>
                <a:latin typeface="Times New Roman" panose="02020603050405020304" pitchFamily="18" charset="0"/>
                <a:cs typeface="Times New Roman" panose="02020603050405020304" pitchFamily="18" charset="0"/>
              </a:rPr>
              <a:t>i</a:t>
            </a:r>
            <a:r>
              <a:rPr lang="en-US" altLang="ko-KR" sz="1600" dirty="0">
                <a:solidFill>
                  <a:srgbClr val="FF0000"/>
                </a:solidFill>
                <a:latin typeface="Times New Roman" panose="02020603050405020304" pitchFamily="18" charset="0"/>
                <a:cs typeface="Times New Roman" panose="02020603050405020304" pitchFamily="18" charset="0"/>
              </a:rPr>
              <a:t>, </a:t>
            </a:r>
            <a:r>
              <a:rPr lang="en-US" altLang="ko-KR" sz="1600" i="1" dirty="0">
                <a:solidFill>
                  <a:srgbClr val="FF0000"/>
                </a:solidFill>
                <a:latin typeface="Times New Roman" panose="02020603050405020304" pitchFamily="18" charset="0"/>
                <a:cs typeface="Times New Roman" panose="02020603050405020304" pitchFamily="18" charset="0"/>
              </a:rPr>
              <a:t>n</a:t>
            </a:r>
            <a:endParaRPr lang="ko-KR" altLang="en-US" sz="1600" i="1" dirty="0">
              <a:solidFill>
                <a:srgbClr val="FF0000"/>
              </a:solidFill>
              <a:latin typeface="Times New Roman" panose="02020603050405020304" pitchFamily="18" charset="0"/>
              <a:cs typeface="Times New Roman" panose="02020603050405020304" pitchFamily="18" charset="0"/>
            </a:endParaRPr>
          </a:p>
        </p:txBody>
      </p:sp>
      <p:sp>
        <p:nvSpPr>
          <p:cNvPr id="14" name="왼쪽 중괄호 13">
            <a:extLst>
              <a:ext uri="{FF2B5EF4-FFF2-40B4-BE49-F238E27FC236}">
                <a16:creationId xmlns="" xmlns:a16="http://schemas.microsoft.com/office/drawing/2014/main" id="{330E7811-A58F-4AB0-A46B-7C5AB23CC965}"/>
              </a:ext>
            </a:extLst>
          </p:cNvPr>
          <p:cNvSpPr/>
          <p:nvPr/>
        </p:nvSpPr>
        <p:spPr>
          <a:xfrm>
            <a:off x="1061249" y="3245861"/>
            <a:ext cx="285874" cy="2969453"/>
          </a:xfrm>
          <a:prstGeom prst="leftBrace">
            <a:avLst>
              <a:gd name="adj1" fmla="val 182783"/>
              <a:gd name="adj2" fmla="val 50000"/>
            </a:avLst>
          </a:prstGeom>
          <a:ln w="12700">
            <a:solidFill>
              <a:srgbClr val="1429A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5" name="왼쪽 중괄호 14">
            <a:extLst>
              <a:ext uri="{FF2B5EF4-FFF2-40B4-BE49-F238E27FC236}">
                <a16:creationId xmlns="" xmlns:a16="http://schemas.microsoft.com/office/drawing/2014/main" id="{AD36A33A-A809-4E6F-80D4-617010D0C969}"/>
              </a:ext>
            </a:extLst>
          </p:cNvPr>
          <p:cNvSpPr/>
          <p:nvPr/>
        </p:nvSpPr>
        <p:spPr>
          <a:xfrm rot="5400000">
            <a:off x="3849850" y="1050533"/>
            <a:ext cx="200055" cy="3539704"/>
          </a:xfrm>
          <a:prstGeom prst="leftBrace">
            <a:avLst>
              <a:gd name="adj1" fmla="val 182783"/>
              <a:gd name="adj2" fmla="val 50000"/>
            </a:avLst>
          </a:prstGeom>
          <a:ln w="12700">
            <a:solidFill>
              <a:srgbClr val="1429A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16" name="직선 화살표 연결선 15">
            <a:extLst>
              <a:ext uri="{FF2B5EF4-FFF2-40B4-BE49-F238E27FC236}">
                <a16:creationId xmlns="" xmlns:a16="http://schemas.microsoft.com/office/drawing/2014/main" id="{2D8B0A32-D865-48E7-A44C-57B609B7F3D9}"/>
              </a:ext>
            </a:extLst>
          </p:cNvPr>
          <p:cNvCxnSpPr/>
          <p:nvPr/>
        </p:nvCxnSpPr>
        <p:spPr>
          <a:xfrm>
            <a:off x="2605421" y="4328396"/>
            <a:ext cx="648072"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 xmlns:a16="http://schemas.microsoft.com/office/drawing/2014/main" id="{1F6CF3E5-E1DE-4299-963F-8EAFF005F9DA}"/>
              </a:ext>
            </a:extLst>
          </p:cNvPr>
          <p:cNvCxnSpPr/>
          <p:nvPr/>
        </p:nvCxnSpPr>
        <p:spPr>
          <a:xfrm>
            <a:off x="3285041" y="4328396"/>
            <a:ext cx="0"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 xmlns:a16="http://schemas.microsoft.com/office/drawing/2014/main" id="{E499F2A0-BADF-418B-A131-11EAED751E4F}"/>
              </a:ext>
            </a:extLst>
          </p:cNvPr>
          <p:cNvCxnSpPr/>
          <p:nvPr/>
        </p:nvCxnSpPr>
        <p:spPr>
          <a:xfrm>
            <a:off x="2601842" y="4897016"/>
            <a:ext cx="648072"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 xmlns:a16="http://schemas.microsoft.com/office/drawing/2014/main" id="{F3D94B5D-DE14-4BA7-B80E-5E354CBABCBD}"/>
              </a:ext>
            </a:extLst>
          </p:cNvPr>
          <p:cNvCxnSpPr/>
          <p:nvPr/>
        </p:nvCxnSpPr>
        <p:spPr>
          <a:xfrm>
            <a:off x="3281462" y="4897016"/>
            <a:ext cx="0"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 xmlns:a16="http://schemas.microsoft.com/office/drawing/2014/main" id="{FB31E8EC-717A-4D92-B689-88DD9281FCB1}"/>
              </a:ext>
            </a:extLst>
          </p:cNvPr>
          <p:cNvCxnSpPr/>
          <p:nvPr/>
        </p:nvCxnSpPr>
        <p:spPr>
          <a:xfrm>
            <a:off x="2621137" y="5492497"/>
            <a:ext cx="648072"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 xmlns:a16="http://schemas.microsoft.com/office/drawing/2014/main" id="{18D53352-D694-4E60-B1CB-8D777753C84C}"/>
              </a:ext>
            </a:extLst>
          </p:cNvPr>
          <p:cNvCxnSpPr/>
          <p:nvPr/>
        </p:nvCxnSpPr>
        <p:spPr>
          <a:xfrm>
            <a:off x="3300757" y="5492497"/>
            <a:ext cx="0"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 xmlns:a16="http://schemas.microsoft.com/office/drawing/2014/main" id="{26704627-4743-44DD-9BEE-997FC3E63A9B}"/>
              </a:ext>
            </a:extLst>
          </p:cNvPr>
          <p:cNvCxnSpPr/>
          <p:nvPr/>
        </p:nvCxnSpPr>
        <p:spPr>
          <a:xfrm>
            <a:off x="3281462" y="4897016"/>
            <a:ext cx="648072"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 xmlns:a16="http://schemas.microsoft.com/office/drawing/2014/main" id="{9B34F90B-60C2-40B6-BD9D-FDD1315DE31B}"/>
              </a:ext>
            </a:extLst>
          </p:cNvPr>
          <p:cNvCxnSpPr/>
          <p:nvPr/>
        </p:nvCxnSpPr>
        <p:spPr>
          <a:xfrm>
            <a:off x="3961082" y="4897016"/>
            <a:ext cx="0"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 xmlns:a16="http://schemas.microsoft.com/office/drawing/2014/main" id="{8B43B431-2D17-4A5F-A35B-7B80C4BA18C6}"/>
              </a:ext>
            </a:extLst>
          </p:cNvPr>
          <p:cNvCxnSpPr/>
          <p:nvPr/>
        </p:nvCxnSpPr>
        <p:spPr>
          <a:xfrm>
            <a:off x="3300757" y="5492497"/>
            <a:ext cx="648072"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 xmlns:a16="http://schemas.microsoft.com/office/drawing/2014/main" id="{B5627FC9-60FE-40EF-A4F7-77D376507A3A}"/>
              </a:ext>
            </a:extLst>
          </p:cNvPr>
          <p:cNvCxnSpPr/>
          <p:nvPr/>
        </p:nvCxnSpPr>
        <p:spPr>
          <a:xfrm>
            <a:off x="3992630" y="5496037"/>
            <a:ext cx="0"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2" name="그룹 1"/>
          <p:cNvGrpSpPr/>
          <p:nvPr/>
        </p:nvGrpSpPr>
        <p:grpSpPr>
          <a:xfrm>
            <a:off x="4875323" y="4118467"/>
            <a:ext cx="4777659" cy="1199837"/>
            <a:chOff x="4844497" y="4026796"/>
            <a:chExt cx="4777659" cy="1199837"/>
          </a:xfrm>
        </p:grpSpPr>
        <mc:AlternateContent xmlns:mc="http://schemas.openxmlformats.org/markup-compatibility/2006" xmlns:a14="http://schemas.microsoft.com/office/drawing/2010/main">
          <mc:Choice Requires="a14">
            <p:sp>
              <p:nvSpPr>
                <p:cNvPr id="26" name="직사각형 25">
                  <a:extLst>
                    <a:ext uri="{FF2B5EF4-FFF2-40B4-BE49-F238E27FC236}">
                      <a16:creationId xmlns="" xmlns:a16="http://schemas.microsoft.com/office/drawing/2014/main" id="{FB3B41D6-55F2-458A-A460-C3D0FFAB3158}"/>
                    </a:ext>
                  </a:extLst>
                </p:cNvPr>
                <p:cNvSpPr/>
                <p:nvPr/>
              </p:nvSpPr>
              <p:spPr>
                <a:xfrm>
                  <a:off x="4844497" y="4026797"/>
                  <a:ext cx="285264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brk m:alnAt="7"/>
                          </m:rPr>
                          <a:rPr lang="en-US" altLang="ko-KR" sz="1600" i="1">
                            <a:solidFill>
                              <a:schemeClr val="accent1"/>
                            </a:solidFill>
                            <a:latin typeface="Cambria Math" panose="02040503050406030204" pitchFamily="18" charset="0"/>
                          </a:rPr>
                          <m:t>𝐵</m:t>
                        </m:r>
                        <m:d>
                          <m:dPr>
                            <m:begChr m:val="["/>
                            <m:endChr m:val="]"/>
                            <m:ctrlPr>
                              <a:rPr lang="en-US" altLang="ko-KR" sz="1600" i="1">
                                <a:solidFill>
                                  <a:schemeClr val="accent1"/>
                                </a:solidFill>
                                <a:latin typeface="Cambria Math" panose="02040503050406030204" pitchFamily="18" charset="0"/>
                              </a:rPr>
                            </m:ctrlPr>
                          </m:dPr>
                          <m:e>
                            <m:r>
                              <m:rPr>
                                <m:brk m:alnAt="7"/>
                              </m:rPr>
                              <a:rPr lang="en-US" altLang="ko-KR" sz="1600" i="1">
                                <a:solidFill>
                                  <a:schemeClr val="accent1"/>
                                </a:solidFill>
                                <a:latin typeface="Cambria Math" panose="02040503050406030204" pitchFamily="18" charset="0"/>
                              </a:rPr>
                              <m:t>𝑖</m:t>
                            </m:r>
                            <m:r>
                              <a:rPr lang="en-US" altLang="ko-KR" sz="1600" i="1">
                                <a:solidFill>
                                  <a:schemeClr val="accent1"/>
                                </a:solidFill>
                                <a:latin typeface="Cambria Math" panose="02040503050406030204" pitchFamily="18" charset="0"/>
                              </a:rPr>
                              <m:t>−1</m:t>
                            </m:r>
                          </m:e>
                        </m:d>
                        <m:d>
                          <m:dPr>
                            <m:begChr m:val="["/>
                            <m:endChr m:val="]"/>
                            <m:ctrlPr>
                              <a:rPr lang="en-US" altLang="ko-KR" sz="1600" i="1">
                                <a:solidFill>
                                  <a:schemeClr val="accent1"/>
                                </a:solidFill>
                                <a:latin typeface="Cambria Math" panose="02040503050406030204" pitchFamily="18" charset="0"/>
                              </a:rPr>
                            </m:ctrlPr>
                          </m:dPr>
                          <m:e>
                            <m:r>
                              <m:rPr>
                                <m:brk m:alnAt="7"/>
                              </m:rPr>
                              <a:rPr lang="en-US" altLang="ko-KR" sz="1600" i="1">
                                <a:solidFill>
                                  <a:schemeClr val="accent1"/>
                                </a:solidFill>
                                <a:latin typeface="Cambria Math" panose="02040503050406030204" pitchFamily="18" charset="0"/>
                              </a:rPr>
                              <m:t>𝑗</m:t>
                            </m:r>
                            <m:r>
                              <a:rPr lang="en-US" altLang="ko-KR" sz="1600" i="1">
                                <a:solidFill>
                                  <a:schemeClr val="accent1"/>
                                </a:solidFill>
                                <a:latin typeface="Cambria Math" panose="02040503050406030204" pitchFamily="18" charset="0"/>
                              </a:rPr>
                              <m:t>−1</m:t>
                            </m:r>
                          </m:e>
                        </m:d>
                      </m:oMath>
                    </m:oMathPara>
                  </a14:m>
                  <a:endParaRPr lang="ko-KR" altLang="en-US" sz="1600" dirty="0"/>
                </a:p>
              </p:txBody>
            </p:sp>
          </mc:Choice>
          <mc:Fallback xmlns="">
            <p:sp>
              <p:nvSpPr>
                <p:cNvPr id="26" name="직사각형 25">
                  <a:extLst>
                    <a:ext uri="{FF2B5EF4-FFF2-40B4-BE49-F238E27FC236}">
                      <a16:creationId xmlns="" xmlns:a16="http://schemas.microsoft.com/office/drawing/2014/main" xmlns:a14="http://schemas.microsoft.com/office/drawing/2010/main" id="{FB3B41D6-55F2-458A-A460-C3D0FFAB3158}"/>
                    </a:ext>
                  </a:extLst>
                </p:cNvPr>
                <p:cNvSpPr>
                  <a:spLocks noRot="1" noChangeAspect="1" noMove="1" noResize="1" noEditPoints="1" noAdjustHandles="1" noChangeArrowheads="1" noChangeShapeType="1" noTextEdit="1"/>
                </p:cNvSpPr>
                <p:nvPr/>
              </p:nvSpPr>
              <p:spPr>
                <a:xfrm>
                  <a:off x="4844497" y="4026797"/>
                  <a:ext cx="2852649" cy="369332"/>
                </a:xfrm>
                <a:prstGeom prst="rect">
                  <a:avLst/>
                </a:prstGeom>
                <a:blipFill rotWithShape="0">
                  <a:blip r:embed="rId2"/>
                  <a:stretch>
                    <a:fillRect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직사각형 26">
                  <a:extLst>
                    <a:ext uri="{FF2B5EF4-FFF2-40B4-BE49-F238E27FC236}">
                      <a16:creationId xmlns="" xmlns:a16="http://schemas.microsoft.com/office/drawing/2014/main" id="{AF07FAB4-6759-4F2F-BEEA-AC70A29F510F}"/>
                    </a:ext>
                  </a:extLst>
                </p:cNvPr>
                <p:cNvSpPr/>
                <p:nvPr/>
              </p:nvSpPr>
              <p:spPr>
                <a:xfrm>
                  <a:off x="7291846" y="4026796"/>
                  <a:ext cx="233031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a:solidFill>
                              <a:schemeClr val="accent1"/>
                            </a:solidFill>
                            <a:latin typeface="Cambria Math" panose="02040503050406030204" pitchFamily="18" charset="0"/>
                          </a:rPr>
                          <m:t>𝐵</m:t>
                        </m:r>
                        <m:d>
                          <m:dPr>
                            <m:begChr m:val="["/>
                            <m:endChr m:val="]"/>
                            <m:ctrlPr>
                              <a:rPr lang="en-US" altLang="ko-KR" sz="1600" i="1">
                                <a:solidFill>
                                  <a:schemeClr val="accent1"/>
                                </a:solidFill>
                                <a:latin typeface="Cambria Math" panose="02040503050406030204" pitchFamily="18" charset="0"/>
                              </a:rPr>
                            </m:ctrlPr>
                          </m:dPr>
                          <m:e>
                            <m:r>
                              <m:rPr>
                                <m:brk m:alnAt="7"/>
                              </m:rPr>
                              <a:rPr lang="en-US" altLang="ko-KR" sz="1600" i="1">
                                <a:solidFill>
                                  <a:schemeClr val="accent1"/>
                                </a:solidFill>
                                <a:latin typeface="Cambria Math" panose="02040503050406030204" pitchFamily="18" charset="0"/>
                              </a:rPr>
                              <m:t>𝑖</m:t>
                            </m:r>
                            <m:r>
                              <a:rPr lang="en-US" altLang="ko-KR" sz="1600" i="1">
                                <a:solidFill>
                                  <a:schemeClr val="accent1"/>
                                </a:solidFill>
                                <a:latin typeface="Cambria Math" panose="02040503050406030204" pitchFamily="18" charset="0"/>
                              </a:rPr>
                              <m:t>−1</m:t>
                            </m:r>
                          </m:e>
                        </m:d>
                        <m:r>
                          <m:rPr>
                            <m:brk m:alnAt="7"/>
                          </m:rPr>
                          <a:rPr lang="en-US" altLang="ko-KR" sz="1600" i="1">
                            <a:solidFill>
                              <a:schemeClr val="accent1"/>
                            </a:solidFill>
                            <a:latin typeface="Cambria Math" panose="02040503050406030204" pitchFamily="18" charset="0"/>
                          </a:rPr>
                          <m:t>[</m:t>
                        </m:r>
                        <m:r>
                          <a:rPr lang="en-US" altLang="ko-KR" sz="1600" i="1">
                            <a:solidFill>
                              <a:schemeClr val="accent1"/>
                            </a:solidFill>
                            <a:latin typeface="Cambria Math" panose="02040503050406030204" pitchFamily="18" charset="0"/>
                          </a:rPr>
                          <m:t>𝑗</m:t>
                        </m:r>
                        <m:r>
                          <a:rPr lang="en-US" altLang="ko-KR" sz="1600" i="1">
                            <a:solidFill>
                              <a:schemeClr val="accent1"/>
                            </a:solidFill>
                            <a:latin typeface="Cambria Math" panose="02040503050406030204" pitchFamily="18" charset="0"/>
                          </a:rPr>
                          <m:t>]</m:t>
                        </m:r>
                      </m:oMath>
                    </m:oMathPara>
                  </a14:m>
                  <a:endParaRPr lang="ko-KR" altLang="en-US" sz="1600" dirty="0"/>
                </a:p>
              </p:txBody>
            </p:sp>
          </mc:Choice>
          <mc:Fallback xmlns="">
            <p:sp>
              <p:nvSpPr>
                <p:cNvPr id="27" name="직사각형 26">
                  <a:extLst>
                    <a:ext uri="{FF2B5EF4-FFF2-40B4-BE49-F238E27FC236}">
                      <a16:creationId xmlns="" xmlns:a16="http://schemas.microsoft.com/office/drawing/2014/main" xmlns:a14="http://schemas.microsoft.com/office/drawing/2010/main" id="{AF07FAB4-6759-4F2F-BEEA-AC70A29F510F}"/>
                    </a:ext>
                  </a:extLst>
                </p:cNvPr>
                <p:cNvSpPr>
                  <a:spLocks noRot="1" noChangeAspect="1" noMove="1" noResize="1" noEditPoints="1" noAdjustHandles="1" noChangeArrowheads="1" noChangeShapeType="1" noTextEdit="1"/>
                </p:cNvSpPr>
                <p:nvPr/>
              </p:nvSpPr>
              <p:spPr>
                <a:xfrm>
                  <a:off x="7291846" y="4026796"/>
                  <a:ext cx="2330310" cy="369332"/>
                </a:xfrm>
                <a:prstGeom prst="rect">
                  <a:avLst/>
                </a:prstGeom>
                <a:blipFill rotWithShape="0">
                  <a:blip r:embed="rId3"/>
                  <a:stretch>
                    <a:fillRect b="-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직사각형 27">
                  <a:extLst>
                    <a:ext uri="{FF2B5EF4-FFF2-40B4-BE49-F238E27FC236}">
                      <a16:creationId xmlns="" xmlns:a16="http://schemas.microsoft.com/office/drawing/2014/main" id="{6A196632-C951-4D4A-A464-C572C6D1D6D9}"/>
                    </a:ext>
                  </a:extLst>
                </p:cNvPr>
                <p:cNvSpPr/>
                <p:nvPr/>
              </p:nvSpPr>
              <p:spPr>
                <a:xfrm>
                  <a:off x="7291846" y="4888079"/>
                  <a:ext cx="233031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a:solidFill>
                              <a:schemeClr val="accent1"/>
                            </a:solidFill>
                            <a:latin typeface="Cambria Math" panose="02040503050406030204" pitchFamily="18" charset="0"/>
                          </a:rPr>
                          <m:t>𝐵</m:t>
                        </m:r>
                        <m:d>
                          <m:dPr>
                            <m:begChr m:val="["/>
                            <m:endChr m:val="]"/>
                            <m:ctrlPr>
                              <a:rPr lang="en-US" altLang="ko-KR" sz="1600" i="1">
                                <a:solidFill>
                                  <a:schemeClr val="accent1"/>
                                </a:solidFill>
                                <a:latin typeface="Cambria Math" panose="02040503050406030204" pitchFamily="18" charset="0"/>
                              </a:rPr>
                            </m:ctrlPr>
                          </m:dPr>
                          <m:e>
                            <m:r>
                              <m:rPr>
                                <m:brk m:alnAt="7"/>
                              </m:rPr>
                              <a:rPr lang="en-US" altLang="ko-KR" sz="1600" i="1">
                                <a:solidFill>
                                  <a:schemeClr val="accent1"/>
                                </a:solidFill>
                                <a:latin typeface="Cambria Math" panose="02040503050406030204" pitchFamily="18" charset="0"/>
                              </a:rPr>
                              <m:t>𝑖</m:t>
                            </m:r>
                          </m:e>
                        </m:d>
                        <m:r>
                          <m:rPr>
                            <m:brk m:alnAt="7"/>
                          </m:rPr>
                          <a:rPr lang="en-US" altLang="ko-KR" sz="1600" i="1">
                            <a:solidFill>
                              <a:schemeClr val="accent1"/>
                            </a:solidFill>
                            <a:latin typeface="Cambria Math" panose="02040503050406030204" pitchFamily="18" charset="0"/>
                          </a:rPr>
                          <m:t>[</m:t>
                        </m:r>
                        <m:r>
                          <a:rPr lang="en-US" altLang="ko-KR" sz="1600" i="1">
                            <a:solidFill>
                              <a:schemeClr val="accent1"/>
                            </a:solidFill>
                            <a:latin typeface="Cambria Math" panose="02040503050406030204" pitchFamily="18" charset="0"/>
                          </a:rPr>
                          <m:t>𝑗</m:t>
                        </m:r>
                        <m:r>
                          <a:rPr lang="en-US" altLang="ko-KR" sz="1600" i="1">
                            <a:solidFill>
                              <a:schemeClr val="accent1"/>
                            </a:solidFill>
                            <a:latin typeface="Cambria Math" panose="02040503050406030204" pitchFamily="18" charset="0"/>
                          </a:rPr>
                          <m:t>]</m:t>
                        </m:r>
                      </m:oMath>
                    </m:oMathPara>
                  </a14:m>
                  <a:endParaRPr lang="ko-KR" altLang="en-US" sz="1600" dirty="0"/>
                </a:p>
              </p:txBody>
            </p:sp>
          </mc:Choice>
          <mc:Fallback xmlns="">
            <p:sp>
              <p:nvSpPr>
                <p:cNvPr id="28" name="직사각형 27">
                  <a:extLst>
                    <a:ext uri="{FF2B5EF4-FFF2-40B4-BE49-F238E27FC236}">
                      <a16:creationId xmlns="" xmlns:a16="http://schemas.microsoft.com/office/drawing/2014/main" xmlns:a14="http://schemas.microsoft.com/office/drawing/2010/main" id="{6A196632-C951-4D4A-A464-C572C6D1D6D9}"/>
                    </a:ext>
                  </a:extLst>
                </p:cNvPr>
                <p:cNvSpPr>
                  <a:spLocks noRot="1" noChangeAspect="1" noMove="1" noResize="1" noEditPoints="1" noAdjustHandles="1" noChangeArrowheads="1" noChangeShapeType="1" noTextEdit="1"/>
                </p:cNvSpPr>
                <p:nvPr/>
              </p:nvSpPr>
              <p:spPr>
                <a:xfrm>
                  <a:off x="7291846" y="4888079"/>
                  <a:ext cx="2330310" cy="369332"/>
                </a:xfrm>
                <a:prstGeom prst="rect">
                  <a:avLst/>
                </a:prstGeom>
                <a:blipFill rotWithShape="0">
                  <a:blip r:embed="rId4"/>
                  <a:stretch>
                    <a:fillRect b="-20000"/>
                  </a:stretch>
                </a:blipFill>
              </p:spPr>
              <p:txBody>
                <a:bodyPr/>
                <a:lstStyle/>
                <a:p>
                  <a:r>
                    <a:rPr lang="ko-KR" altLang="en-US">
                      <a:noFill/>
                    </a:rPr>
                    <a:t> </a:t>
                  </a:r>
                </a:p>
              </p:txBody>
            </p:sp>
          </mc:Fallback>
        </mc:AlternateContent>
        <p:cxnSp>
          <p:nvCxnSpPr>
            <p:cNvPr id="29" name="직선 화살표 연결선 28">
              <a:extLst>
                <a:ext uri="{FF2B5EF4-FFF2-40B4-BE49-F238E27FC236}">
                  <a16:creationId xmlns="" xmlns:a16="http://schemas.microsoft.com/office/drawing/2014/main" id="{B0A177BF-D066-4936-B1E9-30A728EC7DB1}"/>
                </a:ext>
              </a:extLst>
            </p:cNvPr>
            <p:cNvCxnSpPr>
              <a:cxnSpLocks/>
              <a:stCxn id="27" idx="2"/>
              <a:endCxn id="28" idx="0"/>
            </p:cNvCxnSpPr>
            <p:nvPr/>
          </p:nvCxnSpPr>
          <p:spPr>
            <a:xfrm>
              <a:off x="8457001" y="4365350"/>
              <a:ext cx="0" cy="522729"/>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 xmlns:a16="http://schemas.microsoft.com/office/drawing/2014/main" id="{32D9C17D-C751-40D8-A09F-E948FC5DC412}"/>
                </a:ext>
              </a:extLst>
            </p:cNvPr>
            <p:cNvCxnSpPr>
              <a:cxnSpLocks/>
              <a:stCxn id="26" idx="2"/>
              <a:endCxn id="28" idx="0"/>
            </p:cNvCxnSpPr>
            <p:nvPr/>
          </p:nvCxnSpPr>
          <p:spPr>
            <a:xfrm>
              <a:off x="6270822" y="4365351"/>
              <a:ext cx="2186179" cy="522728"/>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직선 화살표 연결선 32">
            <a:extLst>
              <a:ext uri="{FF2B5EF4-FFF2-40B4-BE49-F238E27FC236}">
                <a16:creationId xmlns="" xmlns:a16="http://schemas.microsoft.com/office/drawing/2014/main" id="{27F499C3-EF3C-42CC-9F12-165DE770C139}"/>
              </a:ext>
            </a:extLst>
          </p:cNvPr>
          <p:cNvCxnSpPr/>
          <p:nvPr/>
        </p:nvCxnSpPr>
        <p:spPr>
          <a:xfrm>
            <a:off x="4024178" y="5492497"/>
            <a:ext cx="648072"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 xmlns:a16="http://schemas.microsoft.com/office/drawing/2014/main" id="{3BBFB56B-2F4A-4B6B-B130-2404CD71FD70}"/>
              </a:ext>
            </a:extLst>
          </p:cNvPr>
          <p:cNvCxnSpPr/>
          <p:nvPr/>
        </p:nvCxnSpPr>
        <p:spPr>
          <a:xfrm>
            <a:off x="4703798" y="5492497"/>
            <a:ext cx="0"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 xmlns:a16="http://schemas.microsoft.com/office/drawing/2014/main" id="{F395417E-EB52-4619-96BE-1BFFF67AC4CF}"/>
              </a:ext>
            </a:extLst>
          </p:cNvPr>
          <p:cNvCxnSpPr/>
          <p:nvPr/>
        </p:nvCxnSpPr>
        <p:spPr>
          <a:xfrm>
            <a:off x="4706552" y="5492497"/>
            <a:ext cx="648072"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 xmlns:a16="http://schemas.microsoft.com/office/drawing/2014/main" id="{4A8DCC54-5975-458A-B123-ECFB6F0AF2A1}"/>
              </a:ext>
            </a:extLst>
          </p:cNvPr>
          <p:cNvCxnSpPr/>
          <p:nvPr/>
        </p:nvCxnSpPr>
        <p:spPr>
          <a:xfrm>
            <a:off x="3978451" y="4900556"/>
            <a:ext cx="648072"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 xmlns:a16="http://schemas.microsoft.com/office/drawing/2014/main" id="{AC50579A-E9EC-48E2-878D-727FBC282251}"/>
              </a:ext>
            </a:extLst>
          </p:cNvPr>
          <p:cNvCxnSpPr/>
          <p:nvPr/>
        </p:nvCxnSpPr>
        <p:spPr>
          <a:xfrm>
            <a:off x="2570294" y="3712356"/>
            <a:ext cx="648072"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 xmlns:a16="http://schemas.microsoft.com/office/drawing/2014/main" id="{D1C570A9-743E-4651-8609-F3B6A071AF73}"/>
              </a:ext>
            </a:extLst>
          </p:cNvPr>
          <p:cNvCxnSpPr/>
          <p:nvPr/>
        </p:nvCxnSpPr>
        <p:spPr>
          <a:xfrm>
            <a:off x="2570294" y="3679373"/>
            <a:ext cx="0"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 xmlns:a16="http://schemas.microsoft.com/office/drawing/2014/main" id="{09F3F402-7522-4643-B3AE-699A1BE15400}"/>
              </a:ext>
            </a:extLst>
          </p:cNvPr>
          <p:cNvCxnSpPr/>
          <p:nvPr/>
        </p:nvCxnSpPr>
        <p:spPr>
          <a:xfrm>
            <a:off x="3300757" y="4328396"/>
            <a:ext cx="648072"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C72CB77B-D2D8-4F39-ACD7-D7FC10148D42}"/>
              </a:ext>
            </a:extLst>
          </p:cNvPr>
          <p:cNvCxnSpPr/>
          <p:nvPr/>
        </p:nvCxnSpPr>
        <p:spPr>
          <a:xfrm>
            <a:off x="2570294" y="4297917"/>
            <a:ext cx="0"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 xmlns:a16="http://schemas.microsoft.com/office/drawing/2014/main" id="{A686DBB7-443A-4900-8406-0E4A903562D1}"/>
              </a:ext>
            </a:extLst>
          </p:cNvPr>
          <p:cNvCxnSpPr/>
          <p:nvPr/>
        </p:nvCxnSpPr>
        <p:spPr>
          <a:xfrm>
            <a:off x="2570294" y="4916461"/>
            <a:ext cx="0"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 xmlns:a16="http://schemas.microsoft.com/office/drawing/2014/main" id="{3E266B99-3BE0-4424-AAFB-F7B8347DC283}"/>
              </a:ext>
            </a:extLst>
          </p:cNvPr>
          <p:cNvCxnSpPr/>
          <p:nvPr/>
        </p:nvCxnSpPr>
        <p:spPr>
          <a:xfrm>
            <a:off x="2570294" y="5535005"/>
            <a:ext cx="0" cy="402192"/>
          </a:xfrm>
          <a:prstGeom prst="straightConnector1">
            <a:avLst/>
          </a:prstGeom>
          <a:ln w="1270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4" name="직사각형 4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0" name="직사각형 49">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
        <p:nvSpPr>
          <p:cNvPr id="51" name="TextBox 50">
            <a:extLst>
              <a:ext uri="{FF2B5EF4-FFF2-40B4-BE49-F238E27FC236}">
                <a16:creationId xmlns:a16="http://schemas.microsoft.com/office/drawing/2014/main" xmlns="" id="{89951F81-152F-4223-B5D3-ADC58970742B}"/>
              </a:ext>
            </a:extLst>
          </p:cNvPr>
          <p:cNvSpPr txBox="1"/>
          <p:nvPr/>
        </p:nvSpPr>
        <p:spPr>
          <a:xfrm>
            <a:off x="361949" y="1586913"/>
            <a:ext cx="6319871"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1.4. Pascal’s Triangle by the Divide-and-Conquer</a:t>
            </a:r>
          </a:p>
        </p:txBody>
      </p:sp>
      <p:sp>
        <p:nvSpPr>
          <p:cNvPr id="52" name="직사각형 51">
            <a:extLst>
              <a:ext uri="{FF2B5EF4-FFF2-40B4-BE49-F238E27FC236}">
                <a16:creationId xmlns:a16="http://schemas.microsoft.com/office/drawing/2014/main" xmlns="" id="{9723BE79-55AB-4375-B5FF-C2C1EE802E8B}"/>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In order to apply dynamic programming to Pascal’s triangle, a table can be used as shown below. </a:t>
            </a:r>
          </a:p>
        </p:txBody>
      </p:sp>
    </p:spTree>
    <p:extLst>
      <p:ext uri="{BB962C8B-B14F-4D97-AF65-F5344CB8AC3E}">
        <p14:creationId xmlns:p14="http://schemas.microsoft.com/office/powerpoint/2010/main" val="38267324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 xmlns:a16="http://schemas.microsoft.com/office/drawing/2014/main" id="{64C5387F-8589-4881-ACCF-AABAB7EF5A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 xmlns:a16="http://schemas.microsoft.com/office/drawing/2014/main" id="{841A061B-6267-4362-B5AE-6FDDA9A3F633}"/>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32.</a:t>
              </a:r>
            </a:p>
          </p:txBody>
        </p:sp>
        <p:sp>
          <p:nvSpPr>
            <p:cNvPr id="9" name="직사각형 8">
              <a:extLst>
                <a:ext uri="{FF2B5EF4-FFF2-40B4-BE49-F238E27FC236}">
                  <a16:creationId xmlns="" xmlns:a16="http://schemas.microsoft.com/office/drawing/2014/main" id="{D806E959-62A2-4D24-9E35-ACDA8C4D71E4}"/>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Dynamic Programming</a:t>
              </a:r>
            </a:p>
          </p:txBody>
        </p:sp>
      </p:grpSp>
    </p:spTree>
    <p:extLst>
      <p:ext uri="{BB962C8B-B14F-4D97-AF65-F5344CB8AC3E}">
        <p14:creationId xmlns:p14="http://schemas.microsoft.com/office/powerpoint/2010/main" val="5295124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 xmlns:a16="http://schemas.microsoft.com/office/drawing/2014/main" id="{48D33800-62A8-4D9C-B314-86A7EC17FDCA}"/>
              </a:ext>
            </a:extLst>
          </p:cNvPr>
          <p:cNvPicPr>
            <a:picLocks noChangeAspect="1"/>
          </p:cNvPicPr>
          <p:nvPr/>
        </p:nvPicPr>
        <p:blipFill>
          <a:blip r:embed="rId2"/>
          <a:stretch>
            <a:fillRect/>
          </a:stretch>
        </p:blipFill>
        <p:spPr>
          <a:xfrm>
            <a:off x="626109" y="2494720"/>
            <a:ext cx="8676000" cy="1173444"/>
          </a:xfrm>
          <a:prstGeom prst="rect">
            <a:avLst/>
          </a:prstGeom>
        </p:spPr>
      </p:pic>
      <p:grpSp>
        <p:nvGrpSpPr>
          <p:cNvPr id="27" name="그룹 26">
            <a:extLst>
              <a:ext uri="{FF2B5EF4-FFF2-40B4-BE49-F238E27FC236}">
                <a16:creationId xmlns="" xmlns:a16="http://schemas.microsoft.com/office/drawing/2014/main" id="{A9DB7DD0-AA7A-4B07-8996-7FC36E5F9099}"/>
              </a:ext>
            </a:extLst>
          </p:cNvPr>
          <p:cNvGrpSpPr/>
          <p:nvPr/>
        </p:nvGrpSpPr>
        <p:grpSpPr>
          <a:xfrm>
            <a:off x="667021" y="3699108"/>
            <a:ext cx="8597052" cy="1190525"/>
            <a:chOff x="676852" y="3081410"/>
            <a:chExt cx="8597052" cy="1190525"/>
          </a:xfrm>
        </p:grpSpPr>
        <p:sp>
          <p:nvSpPr>
            <p:cNvPr id="28" name="모서리가 둥근 직사각형 4">
              <a:extLst>
                <a:ext uri="{FF2B5EF4-FFF2-40B4-BE49-F238E27FC236}">
                  <a16:creationId xmlns="" xmlns:a16="http://schemas.microsoft.com/office/drawing/2014/main" id="{D49205AF-D745-4C79-8100-FE9EACB201DB}"/>
                </a:ext>
              </a:extLst>
            </p:cNvPr>
            <p:cNvSpPr/>
            <p:nvPr/>
          </p:nvSpPr>
          <p:spPr>
            <a:xfrm>
              <a:off x="676852" y="3081410"/>
              <a:ext cx="8597052" cy="119052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9"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2-5</a:t>
              </a:r>
            </a:p>
          </p:txBody>
        </p:sp>
        <p:sp>
          <p:nvSpPr>
            <p:cNvPr id="31" name="TextBox 21">
              <a:extLst>
                <a:ext uri="{FF2B5EF4-FFF2-40B4-BE49-F238E27FC236}">
                  <a16:creationId xmlns="" xmlns:a16="http://schemas.microsoft.com/office/drawing/2014/main"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Line 2-3: The termination condition of the recursive function returns a value of n when n is 0 or 1.</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Line 4-5: The recursive function returns the sum of n-1 and n-2 terms by the recursive definition of the Fibonacci sequence.</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
        <p:nvSpPr>
          <p:cNvPr id="16" name="TextBox 15">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n-</a:t>
            </a:r>
            <a:r>
              <a:rPr lang="en-US" altLang="ko-KR" b="1" dirty="0" err="1">
                <a:latin typeface="Samsung Sharp Sans" pitchFamily="2" charset="0"/>
                <a:ea typeface="Samsung Sharp Sans" pitchFamily="2" charset="0"/>
                <a:cs typeface="Samsung Sharp Sans" pitchFamily="2" charset="0"/>
              </a:rPr>
              <a:t>th</a:t>
            </a:r>
            <a:r>
              <a:rPr lang="en-US" altLang="ko-KR" b="1" dirty="0">
                <a:latin typeface="Samsung Sharp Sans" pitchFamily="2" charset="0"/>
                <a:ea typeface="Samsung Sharp Sans" pitchFamily="2" charset="0"/>
                <a:cs typeface="Samsung Sharp Sans" pitchFamily="2" charset="0"/>
              </a:rPr>
              <a:t> Fibonacci Term by Recursion</a:t>
            </a:r>
          </a:p>
        </p:txBody>
      </p:sp>
      <p:sp>
        <p:nvSpPr>
          <p:cNvPr id="20" name="직사각형 19">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fib1() function is an implementation of the recursive definition of the Fibonacci sequence through a recursive function.</a:t>
            </a:r>
          </a:p>
        </p:txBody>
      </p:sp>
    </p:spTree>
    <p:extLst>
      <p:ext uri="{BB962C8B-B14F-4D97-AF65-F5344CB8AC3E}">
        <p14:creationId xmlns:p14="http://schemas.microsoft.com/office/powerpoint/2010/main" val="3514835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 xmlns:a16="http://schemas.microsoft.com/office/drawing/2014/main" id="{D17F6395-C7C2-4136-968B-E6D649BBAD95}"/>
              </a:ext>
            </a:extLst>
          </p:cNvPr>
          <p:cNvPicPr>
            <a:picLocks noChangeAspect="1"/>
          </p:cNvPicPr>
          <p:nvPr/>
        </p:nvPicPr>
        <p:blipFill>
          <a:blip r:embed="rId2"/>
          <a:stretch>
            <a:fillRect/>
          </a:stretch>
        </p:blipFill>
        <p:spPr>
          <a:xfrm>
            <a:off x="632997" y="2453139"/>
            <a:ext cx="8676000" cy="1676612"/>
          </a:xfrm>
          <a:prstGeom prst="rect">
            <a:avLst/>
          </a:prstGeom>
        </p:spPr>
      </p:pic>
      <p:grpSp>
        <p:nvGrpSpPr>
          <p:cNvPr id="27" name="그룹 26">
            <a:extLst>
              <a:ext uri="{FF2B5EF4-FFF2-40B4-BE49-F238E27FC236}">
                <a16:creationId xmlns="" xmlns:a16="http://schemas.microsoft.com/office/drawing/2014/main" id="{A9DB7DD0-AA7A-4B07-8996-7FC36E5F9099}"/>
              </a:ext>
            </a:extLst>
          </p:cNvPr>
          <p:cNvGrpSpPr/>
          <p:nvPr/>
        </p:nvGrpSpPr>
        <p:grpSpPr>
          <a:xfrm>
            <a:off x="667021" y="4180970"/>
            <a:ext cx="8597052" cy="1189927"/>
            <a:chOff x="676852" y="3081411"/>
            <a:chExt cx="8597052" cy="1189927"/>
          </a:xfrm>
        </p:grpSpPr>
        <p:sp>
          <p:nvSpPr>
            <p:cNvPr id="28" name="모서리가 둥근 직사각형 4">
              <a:extLst>
                <a:ext uri="{FF2B5EF4-FFF2-40B4-BE49-F238E27FC236}">
                  <a16:creationId xmlns="" xmlns:a16="http://schemas.microsoft.com/office/drawing/2014/main" id="{D49205AF-D745-4C79-8100-FE9EACB201DB}"/>
                </a:ext>
              </a:extLst>
            </p:cNvPr>
            <p:cNvSpPr/>
            <p:nvPr/>
          </p:nvSpPr>
          <p:spPr>
            <a:xfrm>
              <a:off x="676852" y="3081411"/>
              <a:ext cx="8597052" cy="11899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9"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a:t>
              </a:r>
            </a:p>
          </p:txBody>
        </p:sp>
        <p:sp>
          <p:nvSpPr>
            <p:cNvPr id="31" name="TextBox 21">
              <a:extLst>
                <a:ext uri="{FF2B5EF4-FFF2-40B4-BE49-F238E27FC236}">
                  <a16:creationId xmlns="" xmlns:a16="http://schemas.microsoft.com/office/drawing/2014/main"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F is generated as a dictionary, and values F[0] and F[1] are initialized a 0 and 1, respectively.</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Line 4-5: If n exists in Dictionary F, it is a subproblem that has already been calculated and can return F[n] immediately.</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TextBox 15">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n-</a:t>
            </a:r>
            <a:r>
              <a:rPr lang="en-US" altLang="ko-KR" b="1" dirty="0" err="1">
                <a:latin typeface="Samsung Sharp Sans" pitchFamily="2" charset="0"/>
                <a:ea typeface="Samsung Sharp Sans" pitchFamily="2" charset="0"/>
                <a:cs typeface="Samsung Sharp Sans" pitchFamily="2" charset="0"/>
              </a:rPr>
              <a:t>th</a:t>
            </a:r>
            <a:r>
              <a:rPr lang="en-US" altLang="ko-KR" b="1" dirty="0">
                <a:latin typeface="Samsung Sharp Sans" pitchFamily="2" charset="0"/>
                <a:ea typeface="Samsung Sharp Sans" pitchFamily="2" charset="0"/>
                <a:cs typeface="Samsung Sharp Sans" pitchFamily="2" charset="0"/>
              </a:rPr>
              <a:t> Fibonacci Term with </a:t>
            </a:r>
            <a:r>
              <a:rPr lang="en-US" altLang="ko-KR" b="1" dirty="0" err="1">
                <a:latin typeface="Samsung Sharp Sans" pitchFamily="2" charset="0"/>
                <a:ea typeface="Samsung Sharp Sans" pitchFamily="2" charset="0"/>
                <a:cs typeface="Samsung Sharp Sans" pitchFamily="2" charset="0"/>
              </a:rPr>
              <a:t>Memoization</a:t>
            </a:r>
            <a:endParaRPr lang="en-US" altLang="ko-KR" b="1" dirty="0">
              <a:latin typeface="Samsung Sharp Sans" pitchFamily="2" charset="0"/>
              <a:ea typeface="Samsung Sharp Sans" pitchFamily="2" charset="0"/>
              <a:cs typeface="Samsung Sharp Sans" pitchFamily="2" charset="0"/>
            </a:endParaRPr>
          </a:p>
        </p:txBody>
      </p:sp>
      <p:sp>
        <p:nvSpPr>
          <p:cNvPr id="20" name="직사각형 19">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fib2() function is implemented through a recursive function as a bottom-up solution by applying a dynamic programming method.</a:t>
            </a:r>
          </a:p>
        </p:txBody>
      </p:sp>
      <p:sp>
        <p:nvSpPr>
          <p:cNvPr id="21" name="직사각형 20">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Tree>
    <p:extLst>
      <p:ext uri="{BB962C8B-B14F-4D97-AF65-F5344CB8AC3E}">
        <p14:creationId xmlns:p14="http://schemas.microsoft.com/office/powerpoint/2010/main" val="36005495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 xmlns:a16="http://schemas.microsoft.com/office/drawing/2014/main" id="{D17F6395-C7C2-4136-968B-E6D649BBAD95}"/>
              </a:ext>
            </a:extLst>
          </p:cNvPr>
          <p:cNvPicPr>
            <a:picLocks noChangeAspect="1"/>
          </p:cNvPicPr>
          <p:nvPr/>
        </p:nvPicPr>
        <p:blipFill>
          <a:blip r:embed="rId2"/>
          <a:stretch>
            <a:fillRect/>
          </a:stretch>
        </p:blipFill>
        <p:spPr>
          <a:xfrm>
            <a:off x="632997" y="2095201"/>
            <a:ext cx="8676000" cy="1676612"/>
          </a:xfrm>
          <a:prstGeom prst="rect">
            <a:avLst/>
          </a:prstGeom>
        </p:spPr>
      </p:pic>
      <p:grpSp>
        <p:nvGrpSpPr>
          <p:cNvPr id="27" name="그룹 26">
            <a:extLst>
              <a:ext uri="{FF2B5EF4-FFF2-40B4-BE49-F238E27FC236}">
                <a16:creationId xmlns="" xmlns:a16="http://schemas.microsoft.com/office/drawing/2014/main" id="{A9DB7DD0-AA7A-4B07-8996-7FC36E5F9099}"/>
              </a:ext>
            </a:extLst>
          </p:cNvPr>
          <p:cNvGrpSpPr/>
          <p:nvPr/>
        </p:nvGrpSpPr>
        <p:grpSpPr>
          <a:xfrm>
            <a:off x="667021" y="3823032"/>
            <a:ext cx="8597052" cy="1422736"/>
            <a:chOff x="676852" y="3081411"/>
            <a:chExt cx="8597052" cy="1422736"/>
          </a:xfrm>
        </p:grpSpPr>
        <p:sp>
          <p:nvSpPr>
            <p:cNvPr id="28" name="모서리가 둥근 직사각형 4">
              <a:extLst>
                <a:ext uri="{FF2B5EF4-FFF2-40B4-BE49-F238E27FC236}">
                  <a16:creationId xmlns="" xmlns:a16="http://schemas.microsoft.com/office/drawing/2014/main" id="{D49205AF-D745-4C79-8100-FE9EACB201DB}"/>
                </a:ext>
              </a:extLst>
            </p:cNvPr>
            <p:cNvSpPr/>
            <p:nvPr/>
          </p:nvSpPr>
          <p:spPr>
            <a:xfrm>
              <a:off x="676852" y="3081411"/>
              <a:ext cx="8597052" cy="142273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9"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6-8</a:t>
              </a:r>
            </a:p>
          </p:txBody>
        </p:sp>
        <p:sp>
          <p:nvSpPr>
            <p:cNvPr id="31" name="TextBox 21">
              <a:extLst>
                <a:ext uri="{FF2B5EF4-FFF2-40B4-BE49-F238E27FC236}">
                  <a16:creationId xmlns="" xmlns:a16="http://schemas.microsoft.com/office/drawing/2014/main" id="{56521AD1-2372-4709-9497-BC4191E7C8E0}"/>
                </a:ext>
              </a:extLst>
            </p:cNvPr>
            <p:cNvSpPr txBox="1"/>
            <p:nvPr/>
          </p:nvSpPr>
          <p:spPr>
            <a:xfrm>
              <a:off x="1036274" y="3504419"/>
              <a:ext cx="8108322" cy="877163"/>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If the value of n does not exist in Dictionary F, it is a partial problem that has not yet been calculated, so a recursive call is made. </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Line 7-8: The value calculated through the recursive call is stored in F so as not to be recalculated and then returned as F[n].</a:t>
              </a:r>
            </a:p>
          </p:txBody>
        </p:sp>
      </p:gr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TextBox 16">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n-</a:t>
            </a:r>
            <a:r>
              <a:rPr lang="en-US" altLang="ko-KR" b="1" dirty="0" err="1">
                <a:latin typeface="Samsung Sharp Sans" pitchFamily="2" charset="0"/>
                <a:ea typeface="Samsung Sharp Sans" pitchFamily="2" charset="0"/>
                <a:cs typeface="Samsung Sharp Sans" pitchFamily="2" charset="0"/>
              </a:rPr>
              <a:t>th</a:t>
            </a:r>
            <a:r>
              <a:rPr lang="en-US" altLang="ko-KR" b="1" dirty="0">
                <a:latin typeface="Samsung Sharp Sans" pitchFamily="2" charset="0"/>
                <a:ea typeface="Samsung Sharp Sans" pitchFamily="2" charset="0"/>
                <a:cs typeface="Samsung Sharp Sans" pitchFamily="2" charset="0"/>
              </a:rPr>
              <a:t> Fibonacci Term with </a:t>
            </a:r>
            <a:r>
              <a:rPr lang="en-US" altLang="ko-KR" b="1" dirty="0" err="1">
                <a:latin typeface="Samsung Sharp Sans" pitchFamily="2" charset="0"/>
                <a:ea typeface="Samsung Sharp Sans" pitchFamily="2" charset="0"/>
                <a:cs typeface="Samsung Sharp Sans" pitchFamily="2" charset="0"/>
              </a:rPr>
              <a:t>Memoization</a:t>
            </a:r>
            <a:endParaRPr lang="en-US" altLang="ko-KR" b="1" dirty="0">
              <a:latin typeface="Samsung Sharp Sans" pitchFamily="2" charset="0"/>
              <a:ea typeface="Samsung Sharp Sans" pitchFamily="2" charset="0"/>
              <a:cs typeface="Samsung Sharp Sans" pitchFamily="2" charset="0"/>
            </a:endParaRPr>
          </a:p>
        </p:txBody>
      </p:sp>
      <p:sp>
        <p:nvSpPr>
          <p:cNvPr id="18" name="직사각형 17">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Tree>
    <p:extLst>
      <p:ext uri="{BB962C8B-B14F-4D97-AF65-F5344CB8AC3E}">
        <p14:creationId xmlns:p14="http://schemas.microsoft.com/office/powerpoint/2010/main" val="1867440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 xmlns:a16="http://schemas.microsoft.com/office/drawing/2014/main" id="{A8F70ADE-6B81-4AA7-843F-C70C4503C0C4}"/>
              </a:ext>
            </a:extLst>
          </p:cNvPr>
          <p:cNvPicPr>
            <a:picLocks noChangeAspect="1"/>
          </p:cNvPicPr>
          <p:nvPr/>
        </p:nvPicPr>
        <p:blipFill>
          <a:blip r:embed="rId3"/>
          <a:stretch>
            <a:fillRect/>
          </a:stretch>
        </p:blipFill>
        <p:spPr>
          <a:xfrm>
            <a:off x="640140" y="2788535"/>
            <a:ext cx="8676000" cy="1464779"/>
          </a:xfrm>
          <a:prstGeom prst="rect">
            <a:avLst/>
          </a:prstGeom>
        </p:spPr>
      </p:pic>
      <p:grpSp>
        <p:nvGrpSpPr>
          <p:cNvPr id="29" name="그룹 28">
            <a:extLst>
              <a:ext uri="{FF2B5EF4-FFF2-40B4-BE49-F238E27FC236}">
                <a16:creationId xmlns="" xmlns:a16="http://schemas.microsoft.com/office/drawing/2014/main" id="{A9DB7DD0-AA7A-4B07-8996-7FC36E5F9099}"/>
              </a:ext>
            </a:extLst>
          </p:cNvPr>
          <p:cNvGrpSpPr/>
          <p:nvPr/>
        </p:nvGrpSpPr>
        <p:grpSpPr>
          <a:xfrm>
            <a:off x="667021" y="4314523"/>
            <a:ext cx="8597052" cy="1018993"/>
            <a:chOff x="676852" y="3081411"/>
            <a:chExt cx="8597052" cy="1018993"/>
          </a:xfrm>
        </p:grpSpPr>
        <p:sp>
          <p:nvSpPr>
            <p:cNvPr id="30" name="모서리가 둥근 직사각형 4">
              <a:extLst>
                <a:ext uri="{FF2B5EF4-FFF2-40B4-BE49-F238E27FC236}">
                  <a16:creationId xmlns="" xmlns:a16="http://schemas.microsoft.com/office/drawing/2014/main"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1-7</a:t>
              </a:r>
            </a:p>
          </p:txBody>
        </p:sp>
        <p:sp>
          <p:nvSpPr>
            <p:cNvPr id="33" name="TextBox 21">
              <a:extLst>
                <a:ext uri="{FF2B5EF4-FFF2-40B4-BE49-F238E27FC236}">
                  <a16:creationId xmlns="" xmlns:a16="http://schemas.microsoft.com/office/drawing/2014/main"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Line 2-3: If n has a value less than 1, return the value of F[n].</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Line 5-7: When the value of F[n] is less than 0, a recursive call is made, or F[n] is returned immediately.</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TextBox 16">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n-</a:t>
            </a:r>
            <a:r>
              <a:rPr lang="en-US" altLang="ko-KR" b="1" dirty="0" err="1">
                <a:latin typeface="Samsung Sharp Sans" pitchFamily="2" charset="0"/>
                <a:ea typeface="Samsung Sharp Sans" pitchFamily="2" charset="0"/>
                <a:cs typeface="Samsung Sharp Sans" pitchFamily="2" charset="0"/>
              </a:rPr>
              <a:t>th</a:t>
            </a:r>
            <a:r>
              <a:rPr lang="en-US" altLang="ko-KR" b="1" dirty="0">
                <a:latin typeface="Samsung Sharp Sans" pitchFamily="2" charset="0"/>
                <a:ea typeface="Samsung Sharp Sans" pitchFamily="2" charset="0"/>
                <a:cs typeface="Samsung Sharp Sans" pitchFamily="2" charset="0"/>
              </a:rPr>
              <a:t> Fibonacci Term with </a:t>
            </a:r>
            <a:r>
              <a:rPr lang="en-US" altLang="ko-KR" b="1" dirty="0" err="1">
                <a:latin typeface="Samsung Sharp Sans" pitchFamily="2" charset="0"/>
                <a:ea typeface="Samsung Sharp Sans" pitchFamily="2" charset="0"/>
                <a:cs typeface="Samsung Sharp Sans" pitchFamily="2" charset="0"/>
              </a:rPr>
              <a:t>Memoization</a:t>
            </a:r>
            <a:endParaRPr lang="en-US" altLang="ko-KR" b="1" dirty="0">
              <a:latin typeface="Samsung Sharp Sans" pitchFamily="2" charset="0"/>
              <a:ea typeface="Samsung Sharp Sans" pitchFamily="2" charset="0"/>
              <a:cs typeface="Samsung Sharp Sans" pitchFamily="2" charset="0"/>
            </a:endParaRPr>
          </a:p>
        </p:txBody>
      </p:sp>
      <p:sp>
        <p:nvSpPr>
          <p:cNvPr id="18" name="직사각형 17">
            <a:extLst>
              <a:ext uri="{FF2B5EF4-FFF2-40B4-BE49-F238E27FC236}">
                <a16:creationId xmlns:a16="http://schemas.microsoft.com/office/drawing/2014/main" xmlns="" id="{5D0FA3B9-5FEB-458E-BC94-AB11CC4B58C9}"/>
              </a:ext>
            </a:extLst>
          </p:cNvPr>
          <p:cNvSpPr/>
          <p:nvPr/>
        </p:nvSpPr>
        <p:spPr>
          <a:xfrm>
            <a:off x="580388" y="2017429"/>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fib3() function implements </a:t>
            </a:r>
            <a:r>
              <a:rPr lang="en-US" altLang="ko-KR" sz="1300" dirty="0" err="1">
                <a:solidFill>
                  <a:schemeClr val="tx1"/>
                </a:solidFill>
                <a:latin typeface="SamsungOne 400" panose="020B0503030303020204" pitchFamily="34" charset="0"/>
                <a:ea typeface="SamsungOne 400" panose="020B0503030303020204" pitchFamily="34" charset="0"/>
              </a:rPr>
              <a:t>memoization</a:t>
            </a:r>
            <a:r>
              <a:rPr lang="en-US" altLang="ko-KR" sz="1300" dirty="0">
                <a:solidFill>
                  <a:schemeClr val="tx1"/>
                </a:solidFill>
                <a:latin typeface="SamsungOne 400" panose="020B0503030303020204" pitchFamily="34" charset="0"/>
                <a:ea typeface="SamsungOne 400" panose="020B0503030303020204" pitchFamily="34" charset="0"/>
              </a:rPr>
              <a:t> using a list instead of a dictionary.</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In this case, the value of the element of the Fibonacci term, which is not calculated, may be initialized to -1 to determine whether there is a duplicate calculation.</a:t>
            </a:r>
          </a:p>
        </p:txBody>
      </p:sp>
      <p:sp>
        <p:nvSpPr>
          <p:cNvPr id="21" name="직사각형 20">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Tree>
    <p:extLst>
      <p:ext uri="{BB962C8B-B14F-4D97-AF65-F5344CB8AC3E}">
        <p14:creationId xmlns:p14="http://schemas.microsoft.com/office/powerpoint/2010/main" val="27369020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 xmlns:a16="http://schemas.microsoft.com/office/drawing/2014/main" id="{A8F70ADE-6B81-4AA7-843F-C70C4503C0C4}"/>
              </a:ext>
            </a:extLst>
          </p:cNvPr>
          <p:cNvPicPr>
            <a:picLocks noChangeAspect="1"/>
          </p:cNvPicPr>
          <p:nvPr/>
        </p:nvPicPr>
        <p:blipFill>
          <a:blip r:embed="rId3"/>
          <a:stretch>
            <a:fillRect/>
          </a:stretch>
        </p:blipFill>
        <p:spPr>
          <a:xfrm>
            <a:off x="640140" y="2475845"/>
            <a:ext cx="8676000" cy="1464779"/>
          </a:xfrm>
          <a:prstGeom prst="rect">
            <a:avLst/>
          </a:prstGeom>
        </p:spPr>
      </p:pic>
      <p:pic>
        <p:nvPicPr>
          <p:cNvPr id="4" name="그림 3">
            <a:extLst>
              <a:ext uri="{FF2B5EF4-FFF2-40B4-BE49-F238E27FC236}">
                <a16:creationId xmlns="" xmlns:a16="http://schemas.microsoft.com/office/drawing/2014/main" id="{75A2F608-2B62-49BA-909E-8C82D2B71274}"/>
              </a:ext>
            </a:extLst>
          </p:cNvPr>
          <p:cNvPicPr>
            <a:picLocks noChangeAspect="1"/>
          </p:cNvPicPr>
          <p:nvPr/>
        </p:nvPicPr>
        <p:blipFill>
          <a:blip r:embed="rId4"/>
          <a:stretch>
            <a:fillRect/>
          </a:stretch>
        </p:blipFill>
        <p:spPr>
          <a:xfrm>
            <a:off x="640140" y="3986648"/>
            <a:ext cx="8676000" cy="1239428"/>
          </a:xfrm>
          <a:prstGeom prst="rect">
            <a:avLst/>
          </a:prstGeom>
        </p:spPr>
      </p:pic>
      <p:grpSp>
        <p:nvGrpSpPr>
          <p:cNvPr id="30" name="그룹 29">
            <a:extLst>
              <a:ext uri="{FF2B5EF4-FFF2-40B4-BE49-F238E27FC236}">
                <a16:creationId xmlns="" xmlns:a16="http://schemas.microsoft.com/office/drawing/2014/main" id="{A9DB7DD0-AA7A-4B07-8996-7FC36E5F9099}"/>
              </a:ext>
            </a:extLst>
          </p:cNvPr>
          <p:cNvGrpSpPr/>
          <p:nvPr/>
        </p:nvGrpSpPr>
        <p:grpSpPr>
          <a:xfrm>
            <a:off x="679614" y="5197200"/>
            <a:ext cx="8597052" cy="1060299"/>
            <a:chOff x="676852" y="3081411"/>
            <a:chExt cx="8597052" cy="1060299"/>
          </a:xfrm>
        </p:grpSpPr>
        <p:sp>
          <p:nvSpPr>
            <p:cNvPr id="31" name="모서리가 둥근 직사각형 4">
              <a:extLst>
                <a:ext uri="{FF2B5EF4-FFF2-40B4-BE49-F238E27FC236}">
                  <a16:creationId xmlns="" xmlns:a16="http://schemas.microsoft.com/office/drawing/2014/main" id="{D49205AF-D745-4C79-8100-FE9EACB201DB}"/>
                </a:ext>
              </a:extLst>
            </p:cNvPr>
            <p:cNvSpPr/>
            <p:nvPr/>
          </p:nvSpPr>
          <p:spPr>
            <a:xfrm>
              <a:off x="676852" y="3081411"/>
              <a:ext cx="8597052" cy="106029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32"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2-3</a:t>
              </a:r>
            </a:p>
          </p:txBody>
        </p:sp>
        <p:sp>
          <p:nvSpPr>
            <p:cNvPr id="34" name="TextBox 21">
              <a:extLst>
                <a:ext uri="{FF2B5EF4-FFF2-40B4-BE49-F238E27FC236}">
                  <a16:creationId xmlns="" xmlns:a16="http://schemas.microsoft.com/office/drawing/2014/main" id="{56521AD1-2372-4709-9497-BC4191E7C8E0}"/>
                </a:ext>
              </a:extLst>
            </p:cNvPr>
            <p:cNvSpPr txBox="1"/>
            <p:nvPr/>
          </p:nvSpPr>
          <p:spPr>
            <a:xfrm>
              <a:off x="1036274" y="3504419"/>
              <a:ext cx="8108322" cy="592470"/>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3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cs typeface="+mn-cs"/>
                </a:rPr>
                <a:t>The 0</a:t>
              </a:r>
              <a:r>
                <a:rPr lang="en-US" altLang="ko-KR" sz="1200" baseline="30000" dirty="0">
                  <a:solidFill>
                    <a:prstClr val="black">
                      <a:lumMod val="85000"/>
                      <a:lumOff val="15000"/>
                    </a:prstClr>
                  </a:solidFill>
                  <a:latin typeface="SamsungOne 400" panose="020B0503030303020204" pitchFamily="34" charset="0"/>
                  <a:cs typeface="+mn-cs"/>
                </a:rPr>
                <a:t>th</a:t>
              </a:r>
              <a:r>
                <a:rPr lang="en-US" altLang="ko-KR" sz="1200" dirty="0">
                  <a:solidFill>
                    <a:prstClr val="black">
                      <a:lumMod val="85000"/>
                      <a:lumOff val="15000"/>
                    </a:prstClr>
                  </a:solidFill>
                  <a:latin typeface="SamsungOne 400" panose="020B0503030303020204" pitchFamily="34" charset="0"/>
                  <a:cs typeface="+mn-cs"/>
                </a:rPr>
                <a:t> and 1</a:t>
              </a:r>
              <a:r>
                <a:rPr lang="en-US" altLang="ko-KR" sz="1200" baseline="30000" dirty="0">
                  <a:solidFill>
                    <a:prstClr val="black">
                      <a:lumMod val="85000"/>
                      <a:lumOff val="15000"/>
                    </a:prstClr>
                  </a:solidFill>
                  <a:latin typeface="SamsungOne 400" panose="020B0503030303020204" pitchFamily="34" charset="0"/>
                  <a:cs typeface="+mn-cs"/>
                </a:rPr>
                <a:t>st</a:t>
              </a:r>
              <a:r>
                <a:rPr lang="en-US" altLang="ko-KR" sz="1200" dirty="0">
                  <a:solidFill>
                    <a:prstClr val="black">
                      <a:lumMod val="85000"/>
                      <a:lumOff val="15000"/>
                    </a:prstClr>
                  </a:solidFill>
                  <a:latin typeface="SamsungOne 400" panose="020B0503030303020204" pitchFamily="34" charset="0"/>
                  <a:cs typeface="+mn-cs"/>
                </a:rPr>
                <a:t> elements of the list F are initialized to 0 and 1, respectively, and the remaining N – 1 element is initialized to -1.</a:t>
              </a:r>
            </a:p>
            <a:p>
              <a:pPr marL="176213" indent="-176213" latinLnBrk="0">
                <a:spcAft>
                  <a:spcPts val="3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cs typeface="+mn-cs"/>
                </a:rPr>
                <a:t>Pass F and N to the parameter values of fib3() function.</a:t>
              </a:r>
            </a:p>
          </p:txBody>
        </p:sp>
      </p:gr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TextBox 21">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n-</a:t>
            </a:r>
            <a:r>
              <a:rPr lang="en-US" altLang="ko-KR" b="1" dirty="0" err="1">
                <a:latin typeface="Samsung Sharp Sans" pitchFamily="2" charset="0"/>
                <a:ea typeface="Samsung Sharp Sans" pitchFamily="2" charset="0"/>
                <a:cs typeface="Samsung Sharp Sans" pitchFamily="2" charset="0"/>
              </a:rPr>
              <a:t>th</a:t>
            </a:r>
            <a:r>
              <a:rPr lang="en-US" altLang="ko-KR" b="1" dirty="0">
                <a:latin typeface="Samsung Sharp Sans" pitchFamily="2" charset="0"/>
                <a:ea typeface="Samsung Sharp Sans" pitchFamily="2" charset="0"/>
                <a:cs typeface="Samsung Sharp Sans" pitchFamily="2" charset="0"/>
              </a:rPr>
              <a:t> Fibonacci Term with </a:t>
            </a:r>
            <a:r>
              <a:rPr lang="en-US" altLang="ko-KR" b="1" dirty="0" err="1">
                <a:latin typeface="Samsung Sharp Sans" pitchFamily="2" charset="0"/>
                <a:ea typeface="Samsung Sharp Sans" pitchFamily="2" charset="0"/>
                <a:cs typeface="Samsung Sharp Sans" pitchFamily="2" charset="0"/>
              </a:rPr>
              <a:t>Memoization</a:t>
            </a:r>
            <a:endParaRPr lang="en-US" altLang="ko-KR" b="1" dirty="0">
              <a:latin typeface="Samsung Sharp Sans" pitchFamily="2" charset="0"/>
              <a:ea typeface="Samsung Sharp Sans" pitchFamily="2" charset="0"/>
              <a:cs typeface="Samsung Sharp Sans" pitchFamily="2" charset="0"/>
            </a:endParaRPr>
          </a:p>
        </p:txBody>
      </p:sp>
      <p:sp>
        <p:nvSpPr>
          <p:cNvPr id="24" name="직사각형 23">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When calling the fib3() function, the list F, which stores the value of the uncalculated term as -1, must be given as the input.</a:t>
            </a:r>
          </a:p>
        </p:txBody>
      </p:sp>
      <p:sp>
        <p:nvSpPr>
          <p:cNvPr id="25" name="직사각형 2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Tree>
    <p:extLst>
      <p:ext uri="{BB962C8B-B14F-4D97-AF65-F5344CB8AC3E}">
        <p14:creationId xmlns:p14="http://schemas.microsoft.com/office/powerpoint/2010/main" val="36335502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 xmlns:a16="http://schemas.microsoft.com/office/drawing/2014/main" id="{148CCF26-0A91-468A-B37E-A25DA12A4580}"/>
              </a:ext>
            </a:extLst>
          </p:cNvPr>
          <p:cNvPicPr>
            <a:picLocks noChangeAspect="1"/>
          </p:cNvPicPr>
          <p:nvPr/>
        </p:nvPicPr>
        <p:blipFill>
          <a:blip r:embed="rId2"/>
          <a:stretch>
            <a:fillRect/>
          </a:stretch>
        </p:blipFill>
        <p:spPr>
          <a:xfrm>
            <a:off x="627250" y="2325657"/>
            <a:ext cx="8676000" cy="2615283"/>
          </a:xfrm>
          <a:prstGeom prst="rect">
            <a:avLst/>
          </a:prstGeom>
        </p:spPr>
      </p:pic>
      <p:grpSp>
        <p:nvGrpSpPr>
          <p:cNvPr id="29" name="그룹 28">
            <a:extLst>
              <a:ext uri="{FF2B5EF4-FFF2-40B4-BE49-F238E27FC236}">
                <a16:creationId xmlns="" xmlns:a16="http://schemas.microsoft.com/office/drawing/2014/main" id="{A9DB7DD0-AA7A-4B07-8996-7FC36E5F9099}"/>
              </a:ext>
            </a:extLst>
          </p:cNvPr>
          <p:cNvGrpSpPr/>
          <p:nvPr/>
        </p:nvGrpSpPr>
        <p:grpSpPr>
          <a:xfrm>
            <a:off x="667021" y="4977462"/>
            <a:ext cx="8597052" cy="1018993"/>
            <a:chOff x="676852" y="3081411"/>
            <a:chExt cx="8597052" cy="1018993"/>
          </a:xfrm>
        </p:grpSpPr>
        <p:sp>
          <p:nvSpPr>
            <p:cNvPr id="30" name="모서리가 둥근 직사각형 4">
              <a:extLst>
                <a:ext uri="{FF2B5EF4-FFF2-40B4-BE49-F238E27FC236}">
                  <a16:creationId xmlns="" xmlns:a16="http://schemas.microsoft.com/office/drawing/2014/main" id="{D49205AF-D745-4C79-8100-FE9EACB201DB}"/>
                </a:ext>
              </a:extLst>
            </p:cNvPr>
            <p:cNvSpPr/>
            <p:nvPr/>
          </p:nvSpPr>
          <p:spPr>
            <a:xfrm>
              <a:off x="676852" y="3081411"/>
              <a:ext cx="8597052" cy="101899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31"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a:t>
              </a:r>
            </a:p>
          </p:txBody>
        </p:sp>
        <p:sp>
          <p:nvSpPr>
            <p:cNvPr id="33" name="TextBox 21">
              <a:extLst>
                <a:ext uri="{FF2B5EF4-FFF2-40B4-BE49-F238E27FC236}">
                  <a16:creationId xmlns="" xmlns:a16="http://schemas.microsoft.com/office/drawing/2014/main"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Line 2-3: If k is 0 or n, return 1.</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Line 4-5: If k is not 0 or 1, a recursive call is made using the recursive nature of the binomial coefficient.</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TextBox 14">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Pascal’s Triangle by Recursion</a:t>
            </a:r>
          </a:p>
        </p:txBody>
      </p:sp>
      <p:sp>
        <p:nvSpPr>
          <p:cNvPr id="16" name="직사각형 15">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Using the recursive properties of the binomial coefficient, bin(n, k) can be calculated as follows.</a:t>
            </a:r>
          </a:p>
        </p:txBody>
      </p:sp>
      <p:sp>
        <p:nvSpPr>
          <p:cNvPr id="17" name="직사각형 1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Tree>
    <p:extLst>
      <p:ext uri="{BB962C8B-B14F-4D97-AF65-F5344CB8AC3E}">
        <p14:creationId xmlns:p14="http://schemas.microsoft.com/office/powerpoint/2010/main" val="2654819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 xmlns:a16="http://schemas.microsoft.com/office/drawing/2014/main" id="{9AFD4662-2C1B-4837-8C4E-4AD3584AB2EE}"/>
              </a:ext>
            </a:extLst>
          </p:cNvPr>
          <p:cNvPicPr>
            <a:picLocks noChangeAspect="1"/>
          </p:cNvPicPr>
          <p:nvPr/>
        </p:nvPicPr>
        <p:blipFill>
          <a:blip r:embed="rId2"/>
          <a:stretch>
            <a:fillRect/>
          </a:stretch>
        </p:blipFill>
        <p:spPr>
          <a:xfrm>
            <a:off x="447896" y="2098587"/>
            <a:ext cx="8813204" cy="1879053"/>
          </a:xfrm>
          <a:prstGeom prst="rect">
            <a:avLst/>
          </a:prstGeom>
        </p:spPr>
      </p:pic>
      <p:sp>
        <p:nvSpPr>
          <p:cNvPr id="8" name="직사각형 7">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9" name="직사각형 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5" name="TextBox 14">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3.2. Activity Selection Final Code</a:t>
            </a:r>
          </a:p>
        </p:txBody>
      </p:sp>
    </p:spTree>
    <p:extLst>
      <p:ext uri="{BB962C8B-B14F-4D97-AF65-F5344CB8AC3E}">
        <p14:creationId xmlns:p14="http://schemas.microsoft.com/office/powerpoint/2010/main" val="30626601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 xmlns:a16="http://schemas.microsoft.com/office/drawing/2014/main" id="{2457B8A9-CFC9-43F6-837F-00C49FB37E16}"/>
              </a:ext>
            </a:extLst>
          </p:cNvPr>
          <p:cNvPicPr>
            <a:picLocks noChangeAspect="1"/>
          </p:cNvPicPr>
          <p:nvPr/>
        </p:nvPicPr>
        <p:blipFill rotWithShape="1">
          <a:blip r:embed="rId2"/>
          <a:srcRect b="42125"/>
          <a:stretch/>
        </p:blipFill>
        <p:spPr>
          <a:xfrm>
            <a:off x="626108" y="2462516"/>
            <a:ext cx="8676000" cy="1905103"/>
          </a:xfrm>
          <a:prstGeom prst="rect">
            <a:avLst/>
          </a:prstGeom>
        </p:spPr>
      </p:pic>
      <p:grpSp>
        <p:nvGrpSpPr>
          <p:cNvPr id="22" name="그룹 21">
            <a:extLst>
              <a:ext uri="{FF2B5EF4-FFF2-40B4-BE49-F238E27FC236}">
                <a16:creationId xmlns="" xmlns:a16="http://schemas.microsoft.com/office/drawing/2014/main" id="{A9DB7DD0-AA7A-4B07-8996-7FC36E5F9099}"/>
              </a:ext>
            </a:extLst>
          </p:cNvPr>
          <p:cNvGrpSpPr/>
          <p:nvPr/>
        </p:nvGrpSpPr>
        <p:grpSpPr>
          <a:xfrm>
            <a:off x="667021" y="4380694"/>
            <a:ext cx="8597052" cy="1038328"/>
            <a:chOff x="676852" y="3081411"/>
            <a:chExt cx="8597052" cy="1038328"/>
          </a:xfrm>
        </p:grpSpPr>
        <p:sp>
          <p:nvSpPr>
            <p:cNvPr id="23" name="모서리가 둥근 직사각형 4">
              <a:extLst>
                <a:ext uri="{FF2B5EF4-FFF2-40B4-BE49-F238E27FC236}">
                  <a16:creationId xmlns="" xmlns:a16="http://schemas.microsoft.com/office/drawing/2014/main" id="{D49205AF-D745-4C79-8100-FE9EACB201DB}"/>
                </a:ext>
              </a:extLst>
            </p:cNvPr>
            <p:cNvSpPr/>
            <p:nvPr/>
          </p:nvSpPr>
          <p:spPr>
            <a:xfrm>
              <a:off x="676852" y="3081411"/>
              <a:ext cx="8597052" cy="103832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p>
          </p:txBody>
        </p:sp>
        <p:sp>
          <p:nvSpPr>
            <p:cNvPr id="26" name="TextBox 21">
              <a:extLst>
                <a:ext uri="{FF2B5EF4-FFF2-40B4-BE49-F238E27FC236}">
                  <a16:creationId xmlns="" xmlns:a16="http://schemas.microsoft.com/office/drawing/2014/main" id="{56521AD1-2372-4709-9497-BC4191E7C8E0}"/>
                </a:ext>
              </a:extLst>
            </p:cNvPr>
            <p:cNvSpPr txBox="1"/>
            <p:nvPr/>
          </p:nvSpPr>
          <p:spPr>
            <a:xfrm>
              <a:off x="1036274" y="3504419"/>
              <a:ext cx="8108322"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For the input parameters n and k, Pascal’s triangle is configured in the form of a list.</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List B of the list has n + 1 rows, and row I is a list with a length of I + 1, in which all values are initialized to 0.</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TextBox 14">
            <a:extLst>
              <a:ext uri="{FF2B5EF4-FFF2-40B4-BE49-F238E27FC236}">
                <a16:creationId xmlns:a16="http://schemas.microsoft.com/office/drawing/2014/main" xmlns="" id="{89951F81-152F-4223-B5D3-ADC58970742B}"/>
              </a:ext>
            </a:extLst>
          </p:cNvPr>
          <p:cNvSpPr txBox="1"/>
          <p:nvPr/>
        </p:nvSpPr>
        <p:spPr>
          <a:xfrm>
            <a:off x="361949" y="1586913"/>
            <a:ext cx="7049503"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1.4. Pascal’s Triangle by Dynamic Programming</a:t>
            </a:r>
          </a:p>
        </p:txBody>
      </p:sp>
      <p:sp>
        <p:nvSpPr>
          <p:cNvPr id="16" name="직사각형 15">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By applying dynamic programming, recursive expressions can be solved in a bottom-up manner using loops as shown below.</a:t>
            </a:r>
          </a:p>
        </p:txBody>
      </p:sp>
      <p:sp>
        <p:nvSpPr>
          <p:cNvPr id="27" name="직사각형 2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Tree>
    <p:extLst>
      <p:ext uri="{BB962C8B-B14F-4D97-AF65-F5344CB8AC3E}">
        <p14:creationId xmlns:p14="http://schemas.microsoft.com/office/powerpoint/2010/main" val="26802785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 xmlns:a16="http://schemas.microsoft.com/office/drawing/2014/main" id="{2457B8A9-CFC9-43F6-837F-00C49FB37E16}"/>
              </a:ext>
            </a:extLst>
          </p:cNvPr>
          <p:cNvPicPr>
            <a:picLocks noChangeAspect="1"/>
          </p:cNvPicPr>
          <p:nvPr/>
        </p:nvPicPr>
        <p:blipFill rotWithShape="1">
          <a:blip r:embed="rId2"/>
          <a:srcRect b="42125"/>
          <a:stretch/>
        </p:blipFill>
        <p:spPr>
          <a:xfrm>
            <a:off x="621248" y="2022205"/>
            <a:ext cx="8676000" cy="1905103"/>
          </a:xfrm>
          <a:prstGeom prst="rect">
            <a:avLst/>
          </a:prstGeom>
        </p:spPr>
      </p:pic>
      <p:grpSp>
        <p:nvGrpSpPr>
          <p:cNvPr id="20" name="그룹 19">
            <a:extLst>
              <a:ext uri="{FF2B5EF4-FFF2-40B4-BE49-F238E27FC236}">
                <a16:creationId xmlns="" xmlns:a16="http://schemas.microsoft.com/office/drawing/2014/main" id="{A9DB7DD0-AA7A-4B07-8996-7FC36E5F9099}"/>
              </a:ext>
            </a:extLst>
          </p:cNvPr>
          <p:cNvGrpSpPr/>
          <p:nvPr/>
        </p:nvGrpSpPr>
        <p:grpSpPr>
          <a:xfrm>
            <a:off x="667021" y="3937332"/>
            <a:ext cx="8597052" cy="1202559"/>
            <a:chOff x="676852" y="3081411"/>
            <a:chExt cx="8597052" cy="1202559"/>
          </a:xfrm>
        </p:grpSpPr>
        <p:sp>
          <p:nvSpPr>
            <p:cNvPr id="21" name="모서리가 둥근 직사각형 4">
              <a:extLst>
                <a:ext uri="{FF2B5EF4-FFF2-40B4-BE49-F238E27FC236}">
                  <a16:creationId xmlns="" xmlns:a16="http://schemas.microsoft.com/office/drawing/2014/main" id="{D49205AF-D745-4C79-8100-FE9EACB201DB}"/>
                </a:ext>
              </a:extLst>
            </p:cNvPr>
            <p:cNvSpPr/>
            <p:nvPr/>
          </p:nvSpPr>
          <p:spPr>
            <a:xfrm>
              <a:off x="676852" y="3081411"/>
              <a:ext cx="8597052" cy="12025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2"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3-9</a:t>
              </a:r>
            </a:p>
          </p:txBody>
        </p:sp>
        <p:sp>
          <p:nvSpPr>
            <p:cNvPr id="24" name="TextBox 21">
              <a:extLst>
                <a:ext uri="{FF2B5EF4-FFF2-40B4-BE49-F238E27FC236}">
                  <a16:creationId xmlns="" xmlns:a16="http://schemas.microsoft.com/office/drawing/2014/main"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From the nth row of Pascal’s triangle, we compute each binomial coefficient from bottom-up.</a:t>
              </a:r>
            </a:p>
            <a:p>
              <a:pPr marL="176213" indent="-17621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cs typeface="+mn-cs"/>
                </a:rPr>
                <a:t>Each binomial coefficient B[i][j]is</a:t>
              </a:r>
              <a:r>
                <a:rPr lang="ko-KR" altLang="en-US" sz="1300" dirty="0">
                  <a:solidFill>
                    <a:prstClr val="black">
                      <a:lumMod val="85000"/>
                      <a:lumOff val="15000"/>
                    </a:prstClr>
                  </a:solidFill>
                  <a:latin typeface="SamsungOne 400" panose="020B0503030303020204" pitchFamily="34" charset="0"/>
                  <a:cs typeface="+mn-cs"/>
                </a:rPr>
                <a:t> </a:t>
              </a:r>
              <a:r>
                <a:rPr lang="en-US" altLang="ko-KR" sz="1300" dirty="0">
                  <a:solidFill>
                    <a:prstClr val="black">
                      <a:lumMod val="85000"/>
                      <a:lumOff val="15000"/>
                    </a:prstClr>
                  </a:solidFill>
                  <a:latin typeface="SamsungOne 400" panose="020B0503030303020204" pitchFamily="34" charset="0"/>
                  <a:cs typeface="+mn-cs"/>
                </a:rPr>
                <a:t>B[i-1][j-1] and B[i-1[j] is already calculated, so they can be calculated immediately through addition.</a:t>
              </a:r>
            </a:p>
          </p:txBody>
        </p:sp>
      </p:gr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TextBox 13">
            <a:extLst>
              <a:ext uri="{FF2B5EF4-FFF2-40B4-BE49-F238E27FC236}">
                <a16:creationId xmlns:a16="http://schemas.microsoft.com/office/drawing/2014/main" xmlns="" id="{89951F81-152F-4223-B5D3-ADC58970742B}"/>
              </a:ext>
            </a:extLst>
          </p:cNvPr>
          <p:cNvSpPr txBox="1"/>
          <p:nvPr/>
        </p:nvSpPr>
        <p:spPr>
          <a:xfrm>
            <a:off x="361949" y="1586913"/>
            <a:ext cx="7049503"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1.4. Pascal’s Triangle by Dynamic Programming</a:t>
            </a:r>
          </a:p>
        </p:txBody>
      </p:sp>
      <p:sp>
        <p:nvSpPr>
          <p:cNvPr id="15" name="직사각형 1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Tree>
    <p:extLst>
      <p:ext uri="{BB962C8B-B14F-4D97-AF65-F5344CB8AC3E}">
        <p14:creationId xmlns:p14="http://schemas.microsoft.com/office/powerpoint/2010/main" val="18224005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 xmlns:a16="http://schemas.microsoft.com/office/drawing/2014/main" id="{2457B8A9-CFC9-43F6-837F-00C49FB37E16}"/>
              </a:ext>
            </a:extLst>
          </p:cNvPr>
          <p:cNvPicPr>
            <a:picLocks noChangeAspect="1"/>
          </p:cNvPicPr>
          <p:nvPr/>
        </p:nvPicPr>
        <p:blipFill>
          <a:blip r:embed="rId2"/>
          <a:stretch>
            <a:fillRect/>
          </a:stretch>
        </p:blipFill>
        <p:spPr>
          <a:xfrm>
            <a:off x="580389" y="2312287"/>
            <a:ext cx="8598571" cy="3262381"/>
          </a:xfrm>
          <a:prstGeom prst="rect">
            <a:avLst/>
          </a:prstGeom>
        </p:spPr>
      </p:pic>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0" name="직사각형 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TextBox 10">
            <a:extLst>
              <a:ext uri="{FF2B5EF4-FFF2-40B4-BE49-F238E27FC236}">
                <a16:creationId xmlns:a16="http://schemas.microsoft.com/office/drawing/2014/main" xmlns="" id="{89951F81-152F-4223-B5D3-ADC58970742B}"/>
              </a:ext>
            </a:extLst>
          </p:cNvPr>
          <p:cNvSpPr txBox="1"/>
          <p:nvPr/>
        </p:nvSpPr>
        <p:spPr>
          <a:xfrm>
            <a:off x="361949" y="1586913"/>
            <a:ext cx="7049503"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1.4. Pascal’s Triangle by Dynamic Programming</a:t>
            </a:r>
          </a:p>
        </p:txBody>
      </p:sp>
      <p:sp>
        <p:nvSpPr>
          <p:cNvPr id="17" name="직사각형 1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Dynamic Programming</a:t>
            </a:r>
          </a:p>
        </p:txBody>
      </p:sp>
      <p:sp>
        <p:nvSpPr>
          <p:cNvPr id="18" name="직사각형 17">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By receiving values of n and k from the user, binomial coefficients bin(n, k) may be output as shown below.</a:t>
            </a:r>
          </a:p>
        </p:txBody>
      </p:sp>
    </p:spTree>
    <p:extLst>
      <p:ext uri="{BB962C8B-B14F-4D97-AF65-F5344CB8AC3E}">
        <p14:creationId xmlns:p14="http://schemas.microsoft.com/office/powerpoint/2010/main" val="23060255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Pop</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quiz</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32.</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Dynamic Programming</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491694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555874" y="2204185"/>
            <a:ext cx="8812396" cy="2964581"/>
          </a:xfrm>
          <a:prstGeom prst="rect">
            <a:avLst/>
          </a:prstGeom>
          <a:solidFill>
            <a:schemeClr val="bg1"/>
          </a:solidFill>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pic>
        <p:nvPicPr>
          <p:cNvPr id="6" name="그림 5">
            <a:extLst>
              <a:ext uri="{FF2B5EF4-FFF2-40B4-BE49-F238E27FC236}">
                <a16:creationId xmlns="" xmlns:a16="http://schemas.microsoft.com/office/drawing/2014/main" id="{A53B840B-A105-4CFA-9D95-E249510B0303}"/>
              </a:ext>
            </a:extLst>
          </p:cNvPr>
          <p:cNvPicPr>
            <a:picLocks noChangeAspect="1"/>
          </p:cNvPicPr>
          <p:nvPr/>
        </p:nvPicPr>
        <p:blipFill>
          <a:blip r:embed="rId3"/>
          <a:stretch>
            <a:fillRect/>
          </a:stretch>
        </p:blipFill>
        <p:spPr>
          <a:xfrm>
            <a:off x="575124" y="2204184"/>
            <a:ext cx="8785666" cy="2656573"/>
          </a:xfrm>
          <a:prstGeom prst="rect">
            <a:avLst/>
          </a:prstGeom>
        </p:spPr>
      </p:pic>
      <p:sp>
        <p:nvSpPr>
          <p:cNvPr id="17" name="직사각형 16">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18" name="직사각형 17">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32</a:t>
            </a:r>
          </a:p>
        </p:txBody>
      </p:sp>
      <p:sp>
        <p:nvSpPr>
          <p:cNvPr id="7" name="직사각형 6">
            <a:extLst>
              <a:ext uri="{FF2B5EF4-FFF2-40B4-BE49-F238E27FC236}">
                <a16:creationId xmlns:a16="http://schemas.microsoft.com/office/drawing/2014/main" xmlns="" id="{B8F21518-F59F-474A-B26A-1C69887221A2}"/>
              </a:ext>
            </a:extLst>
          </p:cNvPr>
          <p:cNvSpPr/>
          <p:nvPr/>
        </p:nvSpPr>
        <p:spPr>
          <a:xfrm>
            <a:off x="1328327" y="1475419"/>
            <a:ext cx="793406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Analyze the execution result of the next code and compare it with the performance of the functions fib1(), fib2(), and fib3().</a:t>
            </a:r>
          </a:p>
        </p:txBody>
      </p:sp>
      <p:sp>
        <p:nvSpPr>
          <p:cNvPr id="8" name="직사각형 7">
            <a:extLst>
              <a:ext uri="{FF2B5EF4-FFF2-40B4-BE49-F238E27FC236}">
                <a16:creationId xmlns:a16="http://schemas.microsoft.com/office/drawing/2014/main" xmlns="" id="{9F696305-6820-48F1-BDDE-99074AB95DFF}"/>
              </a:ext>
            </a:extLst>
          </p:cNvPr>
          <p:cNvSpPr/>
          <p:nvPr/>
        </p:nvSpPr>
        <p:spPr>
          <a:xfrm>
            <a:off x="645525" y="144667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extLst>
      <p:ext uri="{BB962C8B-B14F-4D97-AF65-F5344CB8AC3E}">
        <p14:creationId xmlns:p14="http://schemas.microsoft.com/office/powerpoint/2010/main" val="24990394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555874" y="2204185"/>
            <a:ext cx="8812396" cy="2964581"/>
          </a:xfrm>
          <a:prstGeom prst="rect">
            <a:avLst/>
          </a:prstGeom>
          <a:solidFill>
            <a:schemeClr val="bg1"/>
          </a:solidFill>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pic>
        <p:nvPicPr>
          <p:cNvPr id="7" name="그림 6">
            <a:extLst>
              <a:ext uri="{FF2B5EF4-FFF2-40B4-BE49-F238E27FC236}">
                <a16:creationId xmlns="" xmlns:a16="http://schemas.microsoft.com/office/drawing/2014/main" id="{01808DB2-5017-4420-BECE-029BAEE0B84B}"/>
              </a:ext>
            </a:extLst>
          </p:cNvPr>
          <p:cNvPicPr>
            <a:picLocks noChangeAspect="1"/>
          </p:cNvPicPr>
          <p:nvPr/>
        </p:nvPicPr>
        <p:blipFill>
          <a:blip r:embed="rId3"/>
          <a:stretch>
            <a:fillRect/>
          </a:stretch>
        </p:blipFill>
        <p:spPr>
          <a:xfrm>
            <a:off x="555874" y="2204185"/>
            <a:ext cx="8812396" cy="2918514"/>
          </a:xfrm>
          <a:prstGeom prst="rect">
            <a:avLst/>
          </a:prstGeom>
        </p:spPr>
      </p:pic>
      <p:sp>
        <p:nvSpPr>
          <p:cNvPr id="10" name="직사각형 9">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11" name="직사각형 10">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32</a:t>
            </a:r>
          </a:p>
        </p:txBody>
      </p:sp>
      <p:sp>
        <p:nvSpPr>
          <p:cNvPr id="8" name="직사각형 7">
            <a:extLst>
              <a:ext uri="{FF2B5EF4-FFF2-40B4-BE49-F238E27FC236}">
                <a16:creationId xmlns:a16="http://schemas.microsoft.com/office/drawing/2014/main" xmlns="" id="{B8F21518-F59F-474A-B26A-1C69887221A2}"/>
              </a:ext>
            </a:extLst>
          </p:cNvPr>
          <p:cNvSpPr/>
          <p:nvPr/>
        </p:nvSpPr>
        <p:spPr>
          <a:xfrm>
            <a:off x="1328327" y="1475419"/>
            <a:ext cx="793406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Analyze the execution results of the following code and compare it with the performance of functions bin1() and bin2().</a:t>
            </a:r>
          </a:p>
        </p:txBody>
      </p:sp>
      <p:sp>
        <p:nvSpPr>
          <p:cNvPr id="9" name="직사각형 8">
            <a:extLst>
              <a:ext uri="{FF2B5EF4-FFF2-40B4-BE49-F238E27FC236}">
                <a16:creationId xmlns:a16="http://schemas.microsoft.com/office/drawing/2014/main" xmlns="" id="{9F696305-6820-48F1-BDDE-99074AB95DFF}"/>
              </a:ext>
            </a:extLst>
          </p:cNvPr>
          <p:cNvSpPr/>
          <p:nvPr/>
        </p:nvSpPr>
        <p:spPr>
          <a:xfrm>
            <a:off x="645525" y="144667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Q2.</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42777550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32.</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Dynamic Programming</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0341545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32</a:t>
              </a:r>
            </a:p>
          </p:txBody>
        </p:sp>
      </p:grpSp>
    </p:spTree>
    <p:extLst>
      <p:ext uri="{BB962C8B-B14F-4D97-AF65-F5344CB8AC3E}">
        <p14:creationId xmlns:p14="http://schemas.microsoft.com/office/powerpoint/2010/main" val="10285878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 xmlns:a16="http://schemas.microsoft.com/office/drawing/2014/main"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 xmlns:a16="http://schemas.microsoft.com/office/drawing/2014/main"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 xmlns:a16="http://schemas.microsoft.com/office/drawing/2014/main"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32</a:t>
              </a:r>
            </a:p>
          </p:txBody>
        </p:sp>
      </p:grpSp>
    </p:spTree>
    <p:extLst>
      <p:ext uri="{BB962C8B-B14F-4D97-AF65-F5344CB8AC3E}">
        <p14:creationId xmlns:p14="http://schemas.microsoft.com/office/powerpoint/2010/main" val="39577171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직사각형 41"/>
          <p:cNvSpPr/>
          <p:nvPr/>
        </p:nvSpPr>
        <p:spPr>
          <a:xfrm>
            <a:off x="555874" y="2204186"/>
            <a:ext cx="8812396" cy="1187283"/>
          </a:xfrm>
          <a:prstGeom prst="rect">
            <a:avLst/>
          </a:prstGeom>
          <a:solidFill>
            <a:schemeClr val="bg1"/>
          </a:solidFill>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pic>
        <p:nvPicPr>
          <p:cNvPr id="14" name="그림 13">
            <a:extLst>
              <a:ext uri="{FF2B5EF4-FFF2-40B4-BE49-F238E27FC236}">
                <a16:creationId xmlns="" xmlns:a16="http://schemas.microsoft.com/office/drawing/2014/main" id="{BAB38C85-C441-4551-AB24-9B23AA22C952}"/>
              </a:ext>
            </a:extLst>
          </p:cNvPr>
          <p:cNvPicPr>
            <a:picLocks noChangeAspect="1"/>
          </p:cNvPicPr>
          <p:nvPr/>
        </p:nvPicPr>
        <p:blipFill>
          <a:blip r:embed="rId3"/>
          <a:stretch>
            <a:fillRect/>
          </a:stretch>
        </p:blipFill>
        <p:spPr>
          <a:xfrm>
            <a:off x="657633" y="2314713"/>
            <a:ext cx="8604762" cy="996666"/>
          </a:xfrm>
          <a:prstGeom prst="rect">
            <a:avLst/>
          </a:prstGeom>
        </p:spPr>
      </p:pic>
      <p:grpSp>
        <p:nvGrpSpPr>
          <p:cNvPr id="2" name="그룹 1"/>
          <p:cNvGrpSpPr/>
          <p:nvPr/>
        </p:nvGrpSpPr>
        <p:grpSpPr>
          <a:xfrm>
            <a:off x="1863813" y="3656535"/>
            <a:ext cx="5425608" cy="1016000"/>
            <a:chOff x="1686392" y="3854294"/>
            <a:chExt cx="5425608" cy="1016000"/>
          </a:xfrm>
        </p:grpSpPr>
        <p:sp>
          <p:nvSpPr>
            <p:cNvPr id="15" name="직사각형 14">
              <a:extLst>
                <a:ext uri="{FF2B5EF4-FFF2-40B4-BE49-F238E27FC236}">
                  <a16:creationId xmlns="" xmlns:a16="http://schemas.microsoft.com/office/drawing/2014/main" id="{5FF3DD1B-11A6-405D-9F2D-E5320AE21E02}"/>
                </a:ext>
              </a:extLst>
            </p:cNvPr>
            <p:cNvSpPr/>
            <p:nvPr/>
          </p:nvSpPr>
          <p:spPr>
            <a:xfrm>
              <a:off x="4064000" y="3854294"/>
              <a:ext cx="508000" cy="508000"/>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4</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6" name="직사각형 15">
              <a:extLst>
                <a:ext uri="{FF2B5EF4-FFF2-40B4-BE49-F238E27FC236}">
                  <a16:creationId xmlns="" xmlns:a16="http://schemas.microsoft.com/office/drawing/2014/main" id="{6DA1CAE0-E33A-42DF-BD4E-5886589EBD90}"/>
                </a:ext>
              </a:extLst>
            </p:cNvPr>
            <p:cNvSpPr/>
            <p:nvPr/>
          </p:nvSpPr>
          <p:spPr>
            <a:xfrm>
              <a:off x="4572000" y="3854294"/>
              <a:ext cx="508000" cy="508000"/>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-1</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7" name="직사각형 16">
              <a:extLst>
                <a:ext uri="{FF2B5EF4-FFF2-40B4-BE49-F238E27FC236}">
                  <a16:creationId xmlns="" xmlns:a16="http://schemas.microsoft.com/office/drawing/2014/main" id="{20A00887-5239-496D-AFE6-11A3F9DB8511}"/>
                </a:ext>
              </a:extLst>
            </p:cNvPr>
            <p:cNvSpPr/>
            <p:nvPr/>
          </p:nvSpPr>
          <p:spPr>
            <a:xfrm>
              <a:off x="5080000" y="3854294"/>
              <a:ext cx="508000" cy="508000"/>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2</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8" name="직사각형 17">
              <a:extLst>
                <a:ext uri="{FF2B5EF4-FFF2-40B4-BE49-F238E27FC236}">
                  <a16:creationId xmlns="" xmlns:a16="http://schemas.microsoft.com/office/drawing/2014/main" id="{388DB271-C2C2-43B2-B8EF-8980084D5542}"/>
                </a:ext>
              </a:extLst>
            </p:cNvPr>
            <p:cNvSpPr/>
            <p:nvPr/>
          </p:nvSpPr>
          <p:spPr>
            <a:xfrm>
              <a:off x="5588000" y="3854294"/>
              <a:ext cx="508000" cy="508000"/>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1</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9" name="직사각형 18">
              <a:extLst>
                <a:ext uri="{FF2B5EF4-FFF2-40B4-BE49-F238E27FC236}">
                  <a16:creationId xmlns="" xmlns:a16="http://schemas.microsoft.com/office/drawing/2014/main" id="{8C6F2D91-8B3F-407D-91E1-0F48F7B1CBF8}"/>
                </a:ext>
              </a:extLst>
            </p:cNvPr>
            <p:cNvSpPr/>
            <p:nvPr/>
          </p:nvSpPr>
          <p:spPr>
            <a:xfrm>
              <a:off x="2540000" y="3854294"/>
              <a:ext cx="508000" cy="508000"/>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-2</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20" name="직사각형 19">
              <a:extLst>
                <a:ext uri="{FF2B5EF4-FFF2-40B4-BE49-F238E27FC236}">
                  <a16:creationId xmlns="" xmlns:a16="http://schemas.microsoft.com/office/drawing/2014/main" id="{7F3C1C2A-EEDA-410E-BB69-B1E67E796296}"/>
                </a:ext>
              </a:extLst>
            </p:cNvPr>
            <p:cNvSpPr/>
            <p:nvPr/>
          </p:nvSpPr>
          <p:spPr>
            <a:xfrm>
              <a:off x="3048000" y="3854294"/>
              <a:ext cx="508000" cy="508000"/>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1</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21" name="직사각형 20">
              <a:extLst>
                <a:ext uri="{FF2B5EF4-FFF2-40B4-BE49-F238E27FC236}">
                  <a16:creationId xmlns="" xmlns:a16="http://schemas.microsoft.com/office/drawing/2014/main" id="{9DE9B1C6-2D60-4B2A-979B-910ABC3E45EB}"/>
                </a:ext>
              </a:extLst>
            </p:cNvPr>
            <p:cNvSpPr/>
            <p:nvPr/>
          </p:nvSpPr>
          <p:spPr>
            <a:xfrm>
              <a:off x="3556000" y="3854294"/>
              <a:ext cx="508000" cy="508000"/>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-3</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22" name="직사각형 21">
              <a:extLst>
                <a:ext uri="{FF2B5EF4-FFF2-40B4-BE49-F238E27FC236}">
                  <a16:creationId xmlns="" xmlns:a16="http://schemas.microsoft.com/office/drawing/2014/main" id="{EEBE4D8C-C3AB-4FB0-911C-C38E39BFBDA3}"/>
                </a:ext>
              </a:extLst>
            </p:cNvPr>
            <p:cNvSpPr/>
            <p:nvPr/>
          </p:nvSpPr>
          <p:spPr>
            <a:xfrm>
              <a:off x="4064000" y="3854294"/>
              <a:ext cx="508000" cy="508000"/>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4</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23" name="직사각형 22">
              <a:extLst>
                <a:ext uri="{FF2B5EF4-FFF2-40B4-BE49-F238E27FC236}">
                  <a16:creationId xmlns="" xmlns:a16="http://schemas.microsoft.com/office/drawing/2014/main" id="{B7EE77E4-6B0E-49B7-BE25-6F2EA2AA8137}"/>
                </a:ext>
              </a:extLst>
            </p:cNvPr>
            <p:cNvSpPr/>
            <p:nvPr/>
          </p:nvSpPr>
          <p:spPr>
            <a:xfrm>
              <a:off x="4572000" y="3854294"/>
              <a:ext cx="508000" cy="508000"/>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-1</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24" name="직사각형 23">
              <a:extLst>
                <a:ext uri="{FF2B5EF4-FFF2-40B4-BE49-F238E27FC236}">
                  <a16:creationId xmlns="" xmlns:a16="http://schemas.microsoft.com/office/drawing/2014/main" id="{2B1E09C2-C36B-4CBF-9B53-B3BCB05280D0}"/>
                </a:ext>
              </a:extLst>
            </p:cNvPr>
            <p:cNvSpPr/>
            <p:nvPr/>
          </p:nvSpPr>
          <p:spPr>
            <a:xfrm>
              <a:off x="5080000" y="3854294"/>
              <a:ext cx="508000" cy="508000"/>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2</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25" name="직사각형 24">
              <a:extLst>
                <a:ext uri="{FF2B5EF4-FFF2-40B4-BE49-F238E27FC236}">
                  <a16:creationId xmlns="" xmlns:a16="http://schemas.microsoft.com/office/drawing/2014/main" id="{62FC4F08-5038-43CD-BD28-C3F471578C2E}"/>
                </a:ext>
              </a:extLst>
            </p:cNvPr>
            <p:cNvSpPr/>
            <p:nvPr/>
          </p:nvSpPr>
          <p:spPr>
            <a:xfrm>
              <a:off x="5588000" y="3854294"/>
              <a:ext cx="508000" cy="508000"/>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1</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26" name="직사각형 25">
              <a:extLst>
                <a:ext uri="{FF2B5EF4-FFF2-40B4-BE49-F238E27FC236}">
                  <a16:creationId xmlns="" xmlns:a16="http://schemas.microsoft.com/office/drawing/2014/main" id="{FAAB809A-48C0-4B34-9451-F80DA9B3ACDB}"/>
                </a:ext>
              </a:extLst>
            </p:cNvPr>
            <p:cNvSpPr/>
            <p:nvPr/>
          </p:nvSpPr>
          <p:spPr>
            <a:xfrm>
              <a:off x="6096000" y="3854294"/>
              <a:ext cx="508000" cy="508000"/>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-5</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27" name="직사각형 26">
              <a:extLst>
                <a:ext uri="{FF2B5EF4-FFF2-40B4-BE49-F238E27FC236}">
                  <a16:creationId xmlns="" xmlns:a16="http://schemas.microsoft.com/office/drawing/2014/main" id="{0B792E0F-1CAB-4DC1-8899-E057578846C5}"/>
                </a:ext>
              </a:extLst>
            </p:cNvPr>
            <p:cNvSpPr/>
            <p:nvPr/>
          </p:nvSpPr>
          <p:spPr>
            <a:xfrm>
              <a:off x="6604000" y="3854294"/>
              <a:ext cx="508000" cy="508000"/>
            </a:xfrm>
            <a:prstGeom prst="rect">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4</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28" name="직사각형 27">
              <a:extLst>
                <a:ext uri="{FF2B5EF4-FFF2-40B4-BE49-F238E27FC236}">
                  <a16:creationId xmlns="" xmlns:a16="http://schemas.microsoft.com/office/drawing/2014/main" id="{227F808D-65AC-4DD4-BA00-CC536731778A}"/>
                </a:ext>
              </a:extLst>
            </p:cNvPr>
            <p:cNvSpPr/>
            <p:nvPr/>
          </p:nvSpPr>
          <p:spPr>
            <a:xfrm>
              <a:off x="1686392" y="3923628"/>
              <a:ext cx="747320" cy="369332"/>
            </a:xfrm>
            <a:prstGeom prst="rect">
              <a:avLst/>
            </a:prstGeom>
          </p:spPr>
          <p:txBody>
            <a:bodyPr wrap="none">
              <a:spAutoFit/>
            </a:bodyPr>
            <a:lstStyle/>
            <a:p>
              <a:r>
                <a:rPr lang="en-US" altLang="ko-KR" dirty="0">
                  <a:solidFill>
                    <a:srgbClr val="1429A0"/>
                  </a:solidFill>
                  <a:latin typeface="SamsungOne 400" panose="020B0503030303020204" pitchFamily="34" charset="0"/>
                  <a:ea typeface="SamsungOne 400" panose="020B0503030303020204" pitchFamily="34" charset="0"/>
                </a:rPr>
                <a:t>nums</a:t>
              </a:r>
              <a:endParaRPr lang="ko-KR" altLang="en-US" dirty="0">
                <a:solidFill>
                  <a:srgbClr val="1429A0"/>
                </a:solidFill>
                <a:latin typeface="SamsungOne 400" panose="020B0503030303020204" pitchFamily="34" charset="0"/>
              </a:endParaRPr>
            </a:p>
          </p:txBody>
        </p:sp>
        <p:grpSp>
          <p:nvGrpSpPr>
            <p:cNvPr id="29" name="그룹 28">
              <a:extLst>
                <a:ext uri="{FF2B5EF4-FFF2-40B4-BE49-F238E27FC236}">
                  <a16:creationId xmlns="" xmlns:a16="http://schemas.microsoft.com/office/drawing/2014/main" id="{5984E4D1-23B6-4F3A-B9A8-8D3BD92DF656}"/>
                </a:ext>
              </a:extLst>
            </p:cNvPr>
            <p:cNvGrpSpPr/>
            <p:nvPr/>
          </p:nvGrpSpPr>
          <p:grpSpPr>
            <a:xfrm>
              <a:off x="4063312" y="3854294"/>
              <a:ext cx="2032688" cy="1016000"/>
              <a:chOff x="2868139" y="2443936"/>
              <a:chExt cx="2032688" cy="1016000"/>
            </a:xfrm>
          </p:grpSpPr>
          <p:sp>
            <p:nvSpPr>
              <p:cNvPr id="30" name="직사각형 29">
                <a:extLst>
                  <a:ext uri="{FF2B5EF4-FFF2-40B4-BE49-F238E27FC236}">
                    <a16:creationId xmlns="" xmlns:a16="http://schemas.microsoft.com/office/drawing/2014/main" id="{2A537734-4ECA-46B5-80C8-1D2AE17387FA}"/>
                  </a:ext>
                </a:extLst>
              </p:cNvPr>
              <p:cNvSpPr/>
              <p:nvPr/>
            </p:nvSpPr>
            <p:spPr>
              <a:xfrm>
                <a:off x="2868827" y="2443936"/>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SamsungOne 400" panose="020B0503030303020204" pitchFamily="34" charset="0"/>
                    <a:ea typeface="SamsungOne 400" panose="020B0503030303020204" pitchFamily="34" charset="0"/>
                  </a:rPr>
                  <a:t>4</a:t>
                </a:r>
                <a:endParaRPr lang="ko-KR" altLang="en-US" sz="2000" dirty="0">
                  <a:solidFill>
                    <a:schemeClr val="tx1"/>
                  </a:solidFill>
                  <a:latin typeface="SamsungOne 400" panose="020B0503030303020204" pitchFamily="34" charset="0"/>
                  <a:ea typeface="SamsungOne 400" panose="02020600000000000000" pitchFamily="18" charset="-127"/>
                </a:endParaRPr>
              </a:p>
            </p:txBody>
          </p:sp>
          <p:sp>
            <p:nvSpPr>
              <p:cNvPr id="31" name="직사각형 30">
                <a:extLst>
                  <a:ext uri="{FF2B5EF4-FFF2-40B4-BE49-F238E27FC236}">
                    <a16:creationId xmlns="" xmlns:a16="http://schemas.microsoft.com/office/drawing/2014/main" id="{D91C2BC0-5FB6-4DB0-855B-218AFD0B305D}"/>
                  </a:ext>
                </a:extLst>
              </p:cNvPr>
              <p:cNvSpPr/>
              <p:nvPr/>
            </p:nvSpPr>
            <p:spPr>
              <a:xfrm>
                <a:off x="3376827" y="2443936"/>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SamsungOne 400" panose="020B0503030303020204" pitchFamily="34" charset="0"/>
                    <a:ea typeface="SamsungOne 400" panose="020B0503030303020204" pitchFamily="34" charset="0"/>
                  </a:rPr>
                  <a:t>-1</a:t>
                </a:r>
                <a:endParaRPr lang="ko-KR" altLang="en-US" sz="2000" dirty="0">
                  <a:solidFill>
                    <a:schemeClr val="tx1"/>
                  </a:solidFill>
                  <a:latin typeface="SamsungOne 400" panose="020B0503030303020204" pitchFamily="34" charset="0"/>
                  <a:ea typeface="SamsungOne 400" panose="02020600000000000000" pitchFamily="18" charset="-127"/>
                </a:endParaRPr>
              </a:p>
            </p:txBody>
          </p:sp>
          <p:sp>
            <p:nvSpPr>
              <p:cNvPr id="32" name="직사각형 31">
                <a:extLst>
                  <a:ext uri="{FF2B5EF4-FFF2-40B4-BE49-F238E27FC236}">
                    <a16:creationId xmlns="" xmlns:a16="http://schemas.microsoft.com/office/drawing/2014/main" id="{9709F732-F0CF-4951-ABDE-71107200D8F9}"/>
                  </a:ext>
                </a:extLst>
              </p:cNvPr>
              <p:cNvSpPr/>
              <p:nvPr/>
            </p:nvSpPr>
            <p:spPr>
              <a:xfrm>
                <a:off x="3884827" y="2443936"/>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SamsungOne 400" panose="020B0503030303020204" pitchFamily="34" charset="0"/>
                    <a:ea typeface="SamsungOne 400" panose="020B0503030303020204" pitchFamily="34" charset="0"/>
                  </a:rPr>
                  <a:t>2</a:t>
                </a:r>
                <a:endParaRPr lang="ko-KR" altLang="en-US" sz="2000" dirty="0">
                  <a:solidFill>
                    <a:schemeClr val="tx1"/>
                  </a:solidFill>
                  <a:latin typeface="SamsungOne 400" panose="020B0503030303020204" pitchFamily="34" charset="0"/>
                  <a:ea typeface="SamsungOne 400" panose="02020600000000000000" pitchFamily="18" charset="-127"/>
                </a:endParaRPr>
              </a:p>
            </p:txBody>
          </p:sp>
          <p:sp>
            <p:nvSpPr>
              <p:cNvPr id="33" name="직사각형 32">
                <a:extLst>
                  <a:ext uri="{FF2B5EF4-FFF2-40B4-BE49-F238E27FC236}">
                    <a16:creationId xmlns="" xmlns:a16="http://schemas.microsoft.com/office/drawing/2014/main" id="{A0CEF35D-447B-4E6F-9146-4312B149A47E}"/>
                  </a:ext>
                </a:extLst>
              </p:cNvPr>
              <p:cNvSpPr/>
              <p:nvPr/>
            </p:nvSpPr>
            <p:spPr>
              <a:xfrm>
                <a:off x="4392827" y="2443936"/>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latin typeface="SamsungOne 400" panose="020B0503030303020204" pitchFamily="34" charset="0"/>
                    <a:ea typeface="SamsungOne 400" panose="020B0503030303020204" pitchFamily="34" charset="0"/>
                  </a:rPr>
                  <a:t>1</a:t>
                </a:r>
                <a:endParaRPr lang="ko-KR" altLang="en-US" sz="2000" dirty="0">
                  <a:solidFill>
                    <a:schemeClr val="tx1"/>
                  </a:solidFill>
                  <a:latin typeface="SamsungOne 400" panose="020B0503030303020204" pitchFamily="34" charset="0"/>
                  <a:ea typeface="SamsungOne 400" panose="02020600000000000000" pitchFamily="18" charset="-127"/>
                </a:endParaRPr>
              </a:p>
            </p:txBody>
          </p:sp>
          <mc:AlternateContent xmlns:mc="http://schemas.openxmlformats.org/markup-compatibility/2006" xmlns:a14="http://schemas.microsoft.com/office/drawing/2010/main">
            <mc:Choice Requires="a14">
              <p:sp>
                <p:nvSpPr>
                  <p:cNvPr id="34" name="직사각형 33">
                    <a:extLst>
                      <a:ext uri="{FF2B5EF4-FFF2-40B4-BE49-F238E27FC236}">
                        <a16:creationId xmlns="" xmlns:a16="http://schemas.microsoft.com/office/drawing/2014/main" id="{9BA03130-7D1C-4F5A-B8F3-174121F7310E}"/>
                      </a:ext>
                    </a:extLst>
                  </p:cNvPr>
                  <p:cNvSpPr/>
                  <p:nvPr/>
                </p:nvSpPr>
                <p:spPr>
                  <a:xfrm>
                    <a:off x="2868139" y="2951936"/>
                    <a:ext cx="2032687" cy="508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000" b="0" i="1" smtClean="0">
                              <a:solidFill>
                                <a:srgbClr val="002060"/>
                              </a:solidFill>
                              <a:latin typeface="Cambria Math" panose="02040503050406030204" pitchFamily="18" charset="0"/>
                              <a:ea typeface="Cambria Math" panose="02040503050406030204" pitchFamily="18" charset="0"/>
                            </a:rPr>
                            <m:t>𝑚𝑎𝑥𝑖𝑚𝑢𝑚</m:t>
                          </m:r>
                          <m:r>
                            <a:rPr lang="en-US" altLang="ko-KR" sz="2000" b="0" i="1" smtClean="0">
                              <a:solidFill>
                                <a:srgbClr val="002060"/>
                              </a:solidFill>
                              <a:latin typeface="Cambria Math" panose="02040503050406030204" pitchFamily="18" charset="0"/>
                              <a:ea typeface="Cambria Math" panose="02040503050406030204" pitchFamily="18" charset="0"/>
                            </a:rPr>
                            <m:t>=6</m:t>
                          </m:r>
                        </m:oMath>
                      </m:oMathPara>
                    </a14:m>
                    <a:endParaRPr lang="ko-KR" altLang="en-US" sz="2000" dirty="0">
                      <a:solidFill>
                        <a:srgbClr val="002060"/>
                      </a:solidFill>
                      <a:latin typeface="SamsungOne 400" panose="020B0503030303020204" pitchFamily="34" charset="0"/>
                      <a:ea typeface="SamsungOne 400" panose="02020600000000000000" pitchFamily="18" charset="-127"/>
                    </a:endParaRPr>
                  </a:p>
                </p:txBody>
              </p:sp>
            </mc:Choice>
            <mc:Fallback xmlns="">
              <p:sp>
                <p:nvSpPr>
                  <p:cNvPr id="34" name="직사각형 33">
                    <a:extLst>
                      <a:ext uri="{FF2B5EF4-FFF2-40B4-BE49-F238E27FC236}">
                        <a16:creationId xmlns:a16="http://schemas.microsoft.com/office/drawing/2014/main" id="{9BA03130-7D1C-4F5A-B8F3-174121F7310E}"/>
                      </a:ext>
                    </a:extLst>
                  </p:cNvPr>
                  <p:cNvSpPr>
                    <a:spLocks noRot="1" noChangeAspect="1" noMove="1" noResize="1" noEditPoints="1" noAdjustHandles="1" noChangeArrowheads="1" noChangeShapeType="1" noTextEdit="1"/>
                  </p:cNvSpPr>
                  <p:nvPr/>
                </p:nvSpPr>
                <p:spPr>
                  <a:xfrm>
                    <a:off x="2868139" y="2951936"/>
                    <a:ext cx="2032687" cy="508000"/>
                  </a:xfrm>
                  <a:prstGeom prst="rect">
                    <a:avLst/>
                  </a:prstGeom>
                  <a:blipFill>
                    <a:blip r:embed="rId4"/>
                    <a:stretch>
                      <a:fillRect/>
                    </a:stretch>
                  </a:blipFill>
                  <a:ln w="19050">
                    <a:noFill/>
                  </a:ln>
                </p:spPr>
                <p:txBody>
                  <a:bodyPr/>
                  <a:lstStyle/>
                  <a:p>
                    <a:r>
                      <a:rPr lang="ko-KR" altLang="en-US">
                        <a:noFill/>
                      </a:rPr>
                      <a:t> </a:t>
                    </a:r>
                  </a:p>
                </p:txBody>
              </p:sp>
            </mc:Fallback>
          </mc:AlternateContent>
        </p:grpSp>
      </p:grpSp>
      <p:grpSp>
        <p:nvGrpSpPr>
          <p:cNvPr id="35" name="그룹 34">
            <a:extLst>
              <a:ext uri="{FF2B5EF4-FFF2-40B4-BE49-F238E27FC236}">
                <a16:creationId xmlns="" xmlns:a16="http://schemas.microsoft.com/office/drawing/2014/main" id="{84E1736F-53C1-47E4-9683-9A4D9E7CDE6A}"/>
              </a:ext>
            </a:extLst>
          </p:cNvPr>
          <p:cNvGrpSpPr/>
          <p:nvPr/>
        </p:nvGrpSpPr>
        <p:grpSpPr>
          <a:xfrm>
            <a:off x="449999" y="450000"/>
            <a:ext cx="9018001" cy="276999"/>
            <a:chOff x="449999" y="450000"/>
            <a:chExt cx="9018001" cy="276999"/>
          </a:xfrm>
        </p:grpSpPr>
        <p:sp>
          <p:nvSpPr>
            <p:cNvPr id="36" name="직사각형 35">
              <a:extLst>
                <a:ext uri="{FF2B5EF4-FFF2-40B4-BE49-F238E27FC236}">
                  <a16:creationId xmlns="" xmlns:a16="http://schemas.microsoft.com/office/drawing/2014/main"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7" name="직사각형 36">
              <a:extLst>
                <a:ext uri="{FF2B5EF4-FFF2-40B4-BE49-F238E27FC236}">
                  <a16:creationId xmlns="" xmlns:a16="http://schemas.microsoft.com/office/drawing/2014/main"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32</a:t>
              </a:r>
            </a:p>
          </p:txBody>
        </p:sp>
      </p:grpSp>
      <p:sp>
        <p:nvSpPr>
          <p:cNvPr id="40" name="직사각형 39">
            <a:extLst>
              <a:ext uri="{FF2B5EF4-FFF2-40B4-BE49-F238E27FC236}">
                <a16:creationId xmlns:a16="http://schemas.microsoft.com/office/drawing/2014/main" xmlns="" id="{B8F21518-F59F-474A-B26A-1C69887221A2}"/>
              </a:ext>
            </a:extLst>
          </p:cNvPr>
          <p:cNvSpPr/>
          <p:nvPr/>
        </p:nvSpPr>
        <p:spPr>
          <a:xfrm>
            <a:off x="1328327" y="1495046"/>
            <a:ext cx="793406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Given n integers in a successive one-dimensional array, write an algorithm that finds when the sum of successive vales in the array is maximized.</a:t>
            </a:r>
          </a:p>
        </p:txBody>
      </p:sp>
      <p:sp>
        <p:nvSpPr>
          <p:cNvPr id="41" name="직사각형 40">
            <a:extLst>
              <a:ext uri="{FF2B5EF4-FFF2-40B4-BE49-F238E27FC236}">
                <a16:creationId xmlns:a16="http://schemas.microsoft.com/office/drawing/2014/main" xmlns="" id="{9F696305-6820-48F1-BDDE-99074AB95DFF}"/>
              </a:ext>
            </a:extLst>
          </p:cNvPr>
          <p:cNvSpPr/>
          <p:nvPr/>
        </p:nvSpPr>
        <p:spPr>
          <a:xfrm>
            <a:off x="645525" y="144667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extLst>
      <p:ext uri="{BB962C8B-B14F-4D97-AF65-F5344CB8AC3E}">
        <p14:creationId xmlns:p14="http://schemas.microsoft.com/office/powerpoint/2010/main" val="12903180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a:t>
            </a:r>
            <a:r>
              <a:rPr kumimoji="0" lang="en-US" altLang="ko-KR" sz="4500" dirty="0">
                <a:solidFill>
                  <a:prstClr val="white"/>
                </a:solidFill>
                <a:latin typeface="Samsung Sharp Sans" pitchFamily="2" charset="0"/>
                <a:ea typeface="Samsung Sharp Sans" pitchFamily="2" charset="0"/>
                <a:cs typeface="Samsung Sharp Sans" pitchFamily="2" charset="0"/>
              </a:rPr>
              <a:t>concept</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2"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Unit 30.</a:t>
              </a:r>
            </a:p>
          </p:txBody>
        </p:sp>
        <p:sp>
          <p:nvSpPr>
            <p:cNvPr id="13" name="직사각형 12">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Greedy Approach</a:t>
              </a:r>
            </a:p>
          </p:txBody>
        </p:sp>
      </p:grpSp>
    </p:spTree>
    <p:extLst>
      <p:ext uri="{BB962C8B-B14F-4D97-AF65-F5344CB8AC3E}">
        <p14:creationId xmlns:p14="http://schemas.microsoft.com/office/powerpoint/2010/main" val="131929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980167" y="2945416"/>
            <a:ext cx="8267731" cy="927572"/>
            <a:chOff x="980167" y="2522336"/>
            <a:chExt cx="8267731" cy="927572"/>
          </a:xfrm>
        </p:grpSpPr>
        <p:sp>
          <p:nvSpPr>
            <p:cNvPr id="10" name="직사각형 133">
              <a:extLst>
                <a:ext uri="{FF2B5EF4-FFF2-40B4-BE49-F238E27FC236}">
                  <a16:creationId xmlns="" xmlns:a16="http://schemas.microsoft.com/office/drawing/2014/main" id="{551F01E8-8777-4A7B-AD71-63E7C805C68C}"/>
                </a:ext>
              </a:extLst>
            </p:cNvPr>
            <p:cNvSpPr/>
            <p:nvPr/>
          </p:nvSpPr>
          <p:spPr>
            <a:xfrm>
              <a:off x="980167" y="2895910"/>
              <a:ext cx="826773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3600" dirty="0">
                  <a:solidFill>
                    <a:schemeClr val="tx1"/>
                  </a:solidFill>
                  <a:latin typeface="Samsung Sharp Sans" pitchFamily="2" charset="0"/>
                  <a:ea typeface="Samsung Sharp Sans" pitchFamily="2" charset="0"/>
                  <a:cs typeface="Samsung Sharp Sans" pitchFamily="2" charset="0"/>
                </a:rPr>
                <a:t>Backtracking</a:t>
              </a:r>
            </a:p>
          </p:txBody>
        </p:sp>
        <p:sp>
          <p:nvSpPr>
            <p:cNvPr id="11" name="직사각형 133">
              <a:extLst>
                <a:ext uri="{FF2B5EF4-FFF2-40B4-BE49-F238E27FC236}">
                  <a16:creationId xmlns="" xmlns:a16="http://schemas.microsoft.com/office/drawing/2014/main"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33.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30133361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objective (1/3)</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9" name="직사각형 18">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0" name="그룹 19"/>
          <p:cNvGrpSpPr/>
          <p:nvPr/>
        </p:nvGrpSpPr>
        <p:grpSpPr>
          <a:xfrm>
            <a:off x="441747" y="1504783"/>
            <a:ext cx="8902281" cy="233767"/>
            <a:chOff x="441747" y="1504783"/>
            <a:chExt cx="8902281" cy="233767"/>
          </a:xfrm>
        </p:grpSpPr>
        <p:sp>
          <p:nvSpPr>
            <p:cNvPr id="21" name="직사각형 20">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22"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23" name="직사각형 22">
            <a:extLst>
              <a:ext uri="{FF2B5EF4-FFF2-40B4-BE49-F238E27FC236}">
                <a16:creationId xmlns:a16="http://schemas.microsoft.com/office/drawing/2014/main" xmlns=""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will be able to understand backtracking techniques and solve N-Queens problems with backtracking.</a:t>
            </a:r>
          </a:p>
        </p:txBody>
      </p:sp>
      <p:sp>
        <p:nvSpPr>
          <p:cNvPr id="24" name="직사각형 23">
            <a:extLst>
              <a:ext uri="{FF2B5EF4-FFF2-40B4-BE49-F238E27FC236}">
                <a16:creationId xmlns:a16="http://schemas.microsoft.com/office/drawing/2014/main" xmlns="" id="{378E69BB-5596-4063-89A0-98BD99082961}"/>
              </a:ext>
            </a:extLst>
          </p:cNvPr>
          <p:cNvSpPr/>
          <p:nvPr/>
        </p:nvSpPr>
        <p:spPr>
          <a:xfrm>
            <a:off x="711200" y="2485388"/>
            <a:ext cx="8632825"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will be able to understand that the backtracking technique is a depth-first search using a functional call stack.</a:t>
            </a:r>
          </a:p>
        </p:txBody>
      </p:sp>
      <p:sp>
        <p:nvSpPr>
          <p:cNvPr id="25" name="직사각형 24">
            <a:extLst>
              <a:ext uri="{FF2B5EF4-FFF2-40B4-BE49-F238E27FC236}">
                <a16:creationId xmlns:a16="http://schemas.microsoft.com/office/drawing/2014/main" xmlns="" id="{E8393C07-6CD9-4BC1-8FE8-B1229DC1B182}"/>
              </a:ext>
            </a:extLst>
          </p:cNvPr>
          <p:cNvSpPr/>
          <p:nvPr/>
        </p:nvSpPr>
        <p:spPr>
          <a:xfrm>
            <a:off x="711199" y="3281662"/>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will  be able to efficiently implement algorithms through pruning in the depth-first search process.</a:t>
            </a:r>
          </a:p>
        </p:txBody>
      </p:sp>
    </p:spTree>
    <p:extLst>
      <p:ext uri="{BB962C8B-B14F-4D97-AF65-F5344CB8AC3E}">
        <p14:creationId xmlns:p14="http://schemas.microsoft.com/office/powerpoint/2010/main" val="40698717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(2/3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14" name="직사각형 13">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a16="http://schemas.microsoft.com/office/drawing/2014/main" xmlns="" id="{984F8C8F-7043-44DF-886E-249096684907}"/>
              </a:ext>
            </a:extLst>
          </p:cNvPr>
          <p:cNvSpPr/>
          <p:nvPr/>
        </p:nvSpPr>
        <p:spPr>
          <a:xfrm>
            <a:off x="711198" y="1829827"/>
            <a:ext cx="8632824" cy="109258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solve the N-Queens problem.</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the principle of solving the Sum-of-Subsets.</a:t>
            </a:r>
          </a:p>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how to apply backtracking techniques.</a:t>
            </a:r>
          </a:p>
        </p:txBody>
      </p:sp>
      <p:grpSp>
        <p:nvGrpSpPr>
          <p:cNvPr id="20" name="그룹 19"/>
          <p:cNvGrpSpPr/>
          <p:nvPr/>
        </p:nvGrpSpPr>
        <p:grpSpPr>
          <a:xfrm>
            <a:off x="441747" y="1504783"/>
            <a:ext cx="8902281" cy="233767"/>
            <a:chOff x="441747" y="1504783"/>
            <a:chExt cx="8902281" cy="233767"/>
          </a:xfrm>
        </p:grpSpPr>
        <p:sp>
          <p:nvSpPr>
            <p:cNvPr id="31" name="직사각형 30">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Overview</a:t>
              </a:r>
            </a:p>
          </p:txBody>
        </p:sp>
        <p:sp>
          <p:nvSpPr>
            <p:cNvPr id="32"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33" name="그룹 32">
            <a:extLst>
              <a:ext uri="{FF2B5EF4-FFF2-40B4-BE49-F238E27FC236}">
                <a16:creationId xmlns="" xmlns:a16="http://schemas.microsoft.com/office/drawing/2014/main" id="{4CAE89D9-A6ED-4F9D-97BD-46277BFC4E9C}"/>
              </a:ext>
            </a:extLst>
          </p:cNvPr>
          <p:cNvGrpSpPr/>
          <p:nvPr/>
        </p:nvGrpSpPr>
        <p:grpSpPr>
          <a:xfrm>
            <a:off x="450000" y="3143997"/>
            <a:ext cx="6441669" cy="233767"/>
            <a:chOff x="566345" y="3696667"/>
            <a:chExt cx="6441669" cy="233767"/>
          </a:xfrm>
        </p:grpSpPr>
        <p:sp>
          <p:nvSpPr>
            <p:cNvPr id="34" name="직사각형 16">
              <a:extLst>
                <a:ext uri="{FF2B5EF4-FFF2-40B4-BE49-F238E27FC236}">
                  <a16:creationId xmlns="" xmlns:a16="http://schemas.microsoft.com/office/drawing/2014/main" id="{B277F73B-F3BE-4FBB-9570-B55D7EB14AE2}"/>
                </a:ext>
              </a:extLst>
            </p:cNvPr>
            <p:cNvSpPr/>
            <p:nvPr/>
          </p:nvSpPr>
          <p:spPr>
            <a:xfrm>
              <a:off x="834144" y="3706499"/>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ea typeface="Samsung Sharp Sans" pitchFamily="2" charset="0"/>
                  <a:cs typeface="Samsung Sharp Sans" pitchFamily="2" charset="0"/>
                </a:rPr>
                <a:t>Concepts you will need to know from previous units</a:t>
              </a:r>
            </a:p>
          </p:txBody>
        </p:sp>
        <p:sp>
          <p:nvSpPr>
            <p:cNvPr id="35" name="AutoShape 2">
              <a:extLst>
                <a:ext uri="{FF2B5EF4-FFF2-40B4-BE49-F238E27FC236}">
                  <a16:creationId xmlns="" xmlns:a16="http://schemas.microsoft.com/office/drawing/2014/main" id="{D823C7A5-826A-44A8-95D9-C0F252B3EE3B}"/>
                </a:ext>
              </a:extLst>
            </p:cNvPr>
            <p:cNvSpPr>
              <a:spLocks noChangeAspect="1"/>
            </p:cNvSpPr>
            <p:nvPr/>
          </p:nvSpPr>
          <p:spPr bwMode="auto">
            <a:xfrm>
              <a:off x="566345" y="369666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36" name="그룹 35">
            <a:extLst>
              <a:ext uri="{FF2B5EF4-FFF2-40B4-BE49-F238E27FC236}">
                <a16:creationId xmlns="" xmlns:a16="http://schemas.microsoft.com/office/drawing/2014/main" id="{754005E1-A5A7-4470-9EEC-6F7E14349411}"/>
              </a:ext>
            </a:extLst>
          </p:cNvPr>
          <p:cNvGrpSpPr/>
          <p:nvPr/>
        </p:nvGrpSpPr>
        <p:grpSpPr>
          <a:xfrm>
            <a:off x="711199" y="3482574"/>
            <a:ext cx="8632824" cy="1849161"/>
            <a:chOff x="566346" y="4056450"/>
            <a:chExt cx="8632824" cy="1849161"/>
          </a:xfrm>
        </p:grpSpPr>
        <p:sp>
          <p:nvSpPr>
            <p:cNvPr id="37" name="직사각형 15">
              <a:extLst>
                <a:ext uri="{FF2B5EF4-FFF2-40B4-BE49-F238E27FC236}">
                  <a16:creationId xmlns="" xmlns:a16="http://schemas.microsoft.com/office/drawing/2014/main" id="{004B4F40-927A-45B5-951C-F206A80ECF03}"/>
                </a:ext>
              </a:extLst>
            </p:cNvPr>
            <p:cNvSpPr/>
            <p:nvPr/>
          </p:nvSpPr>
          <p:spPr>
            <a:xfrm>
              <a:off x="566346" y="4056450"/>
              <a:ext cx="8632824"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smtClean="0">
                  <a:solidFill>
                    <a:srgbClr val="262626"/>
                  </a:solidFill>
                  <a:latin typeface="SamsungOne 400" panose="020B0503030303020204" pitchFamily="34" charset="0"/>
                  <a:ea typeface="SamsungOne 400" panose="020B0503030303020204" pitchFamily="34" charset="0"/>
                  <a:sym typeface="Arial"/>
                </a:rPr>
                <a:t>Be </a:t>
              </a:r>
              <a:r>
                <a:rPr lang="en-US" altLang="ko-KR" sz="1300" dirty="0">
                  <a:solidFill>
                    <a:srgbClr val="262626"/>
                  </a:solidFill>
                  <a:latin typeface="SamsungOne 400" panose="020B0503030303020204" pitchFamily="34" charset="0"/>
                  <a:ea typeface="SamsungOne 400" panose="020B0503030303020204" pitchFamily="34" charset="0"/>
                  <a:sym typeface="Arial"/>
                </a:rPr>
                <a:t>able to understand and implement the definition of recursive functions and the termination conditions of recursions. </a:t>
              </a:r>
            </a:p>
          </p:txBody>
        </p:sp>
        <p:sp>
          <p:nvSpPr>
            <p:cNvPr id="39" name="직사각형 18">
              <a:extLst>
                <a:ext uri="{FF2B5EF4-FFF2-40B4-BE49-F238E27FC236}">
                  <a16:creationId xmlns="" xmlns:a16="http://schemas.microsoft.com/office/drawing/2014/main" id="{D0D90ACD-2EC3-4FC4-BB46-5429EB71F81F}"/>
                </a:ext>
              </a:extLst>
            </p:cNvPr>
            <p:cNvSpPr/>
            <p:nvPr/>
          </p:nvSpPr>
          <p:spPr>
            <a:xfrm>
              <a:off x="566346" y="4831849"/>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Be able to make conditional branches using conditional statements.</a:t>
              </a:r>
            </a:p>
          </p:txBody>
        </p:sp>
        <p:sp>
          <p:nvSpPr>
            <p:cNvPr id="40" name="직사각형 18">
              <a:extLst>
                <a:ext uri="{FF2B5EF4-FFF2-40B4-BE49-F238E27FC236}">
                  <a16:creationId xmlns="" xmlns:a16="http://schemas.microsoft.com/office/drawing/2014/main" id="{3C107CED-6D83-4E4C-BEE8-7DE66F4B34F5}"/>
                </a:ext>
              </a:extLst>
            </p:cNvPr>
            <p:cNvSpPr/>
            <p:nvPr/>
          </p:nvSpPr>
          <p:spPr>
            <a:xfrm>
              <a:off x="566346" y="5414744"/>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Be able to use Python lists.</a:t>
              </a:r>
            </a:p>
          </p:txBody>
        </p:sp>
      </p:grpSp>
    </p:spTree>
    <p:extLst>
      <p:ext uri="{BB962C8B-B14F-4D97-AF65-F5344CB8AC3E}">
        <p14:creationId xmlns:p14="http://schemas.microsoft.com/office/powerpoint/2010/main" val="2698315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(3/3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21" name="직사각형 20">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562574" y="1882072"/>
            <a:ext cx="8797130" cy="3460782"/>
            <a:chOff x="562574" y="1670531"/>
            <a:chExt cx="8797130" cy="3460782"/>
          </a:xfrm>
        </p:grpSpPr>
        <p:grpSp>
          <p:nvGrpSpPr>
            <p:cNvPr id="22" name="그룹 21">
              <a:extLst>
                <a:ext uri="{FF2B5EF4-FFF2-40B4-BE49-F238E27FC236}">
                  <a16:creationId xmlns="" xmlns:a16="http://schemas.microsoft.com/office/drawing/2014/main" id="{438C061E-603E-4723-8503-A0E7C5F82478}"/>
                </a:ext>
              </a:extLst>
            </p:cNvPr>
            <p:cNvGrpSpPr/>
            <p:nvPr/>
          </p:nvGrpSpPr>
          <p:grpSpPr>
            <a:xfrm>
              <a:off x="2180628" y="4021080"/>
              <a:ext cx="2671776" cy="1103649"/>
              <a:chOff x="3621638" y="2382781"/>
              <a:chExt cx="2671776" cy="1145711"/>
            </a:xfrm>
          </p:grpSpPr>
          <p:sp>
            <p:nvSpPr>
              <p:cNvPr id="43" name="모서리가 둥근 직사각형 38">
                <a:extLst>
                  <a:ext uri="{FF2B5EF4-FFF2-40B4-BE49-F238E27FC236}">
                    <a16:creationId xmlns="" xmlns:a16="http://schemas.microsoft.com/office/drawing/2014/main" id="{C040CA4C-CAA2-4B12-A606-7A21A5F0080C}"/>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44" name="모서리가 둥근 직사각형 39">
                <a:extLst>
                  <a:ext uri="{FF2B5EF4-FFF2-40B4-BE49-F238E27FC236}">
                    <a16:creationId xmlns="" xmlns:a16="http://schemas.microsoft.com/office/drawing/2014/main" id="{7A8B3D4D-1B61-44AD-9893-CD39F26348AC}"/>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grpSp>
          <p:nvGrpSpPr>
            <p:cNvPr id="23" name="그룹 22">
              <a:extLst>
                <a:ext uri="{FF2B5EF4-FFF2-40B4-BE49-F238E27FC236}">
                  <a16:creationId xmlns="" xmlns:a16="http://schemas.microsoft.com/office/drawing/2014/main" id="{1A8093FE-8B43-4EE3-8A8C-61E9E6D13A91}"/>
                </a:ext>
              </a:extLst>
            </p:cNvPr>
            <p:cNvGrpSpPr/>
            <p:nvPr/>
          </p:nvGrpSpPr>
          <p:grpSpPr>
            <a:xfrm>
              <a:off x="5237117" y="4019572"/>
              <a:ext cx="2671776" cy="1111741"/>
              <a:chOff x="6678127" y="2381272"/>
              <a:chExt cx="2671776" cy="1154111"/>
            </a:xfrm>
          </p:grpSpPr>
          <p:sp>
            <p:nvSpPr>
              <p:cNvPr id="41" name="모서리가 둥근 직사각형 41">
                <a:extLst>
                  <a:ext uri="{FF2B5EF4-FFF2-40B4-BE49-F238E27FC236}">
                    <a16:creationId xmlns="" xmlns:a16="http://schemas.microsoft.com/office/drawing/2014/main" id="{C022C09F-8736-495A-8637-EB0434157970}"/>
                  </a:ext>
                </a:extLst>
              </p:cNvPr>
              <p:cNvSpPr/>
              <p:nvPr/>
            </p:nvSpPr>
            <p:spPr>
              <a:xfrm>
                <a:off x="6678127" y="238127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42" name="모서리가 둥근 직사각형 42">
                <a:extLst>
                  <a:ext uri="{FF2B5EF4-FFF2-40B4-BE49-F238E27FC236}">
                    <a16:creationId xmlns="" xmlns:a16="http://schemas.microsoft.com/office/drawing/2014/main" id="{D58F5D5F-1AD1-44AE-AC29-FC02758CEE0B}"/>
                  </a:ext>
                </a:extLst>
              </p:cNvPr>
              <p:cNvSpPr/>
              <p:nvPr/>
            </p:nvSpPr>
            <p:spPr>
              <a:xfrm>
                <a:off x="6767152" y="247244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24" name="직사각형 23">
              <a:extLst>
                <a:ext uri="{FF2B5EF4-FFF2-40B4-BE49-F238E27FC236}">
                  <a16:creationId xmlns="" xmlns:a16="http://schemas.microsoft.com/office/drawing/2014/main" id="{8EC42E2B-05CA-4736-BE2C-F3E87DD764C8}"/>
                </a:ext>
              </a:extLst>
            </p:cNvPr>
            <p:cNvSpPr/>
            <p:nvPr/>
          </p:nvSpPr>
          <p:spPr>
            <a:xfrm>
              <a:off x="5326143" y="4302090"/>
              <a:ext cx="258275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pruning</a:t>
              </a:r>
              <a:endParaRPr lang="ko-KR" altLang="en-US" sz="2000" b="1" dirty="0">
                <a:solidFill>
                  <a:srgbClr val="0D0D0D"/>
                </a:solidFill>
                <a:latin typeface="SamsungOne 700" panose="020B0803030303020204" pitchFamily="34" charset="0"/>
              </a:endParaRPr>
            </a:p>
          </p:txBody>
        </p:sp>
        <p:sp>
          <p:nvSpPr>
            <p:cNvPr id="25" name="직사각형 24">
              <a:extLst>
                <a:ext uri="{FF2B5EF4-FFF2-40B4-BE49-F238E27FC236}">
                  <a16:creationId xmlns="" xmlns:a16="http://schemas.microsoft.com/office/drawing/2014/main" id="{12949329-D110-4920-AD05-C39366106B19}"/>
                </a:ext>
              </a:extLst>
            </p:cNvPr>
            <p:cNvSpPr/>
            <p:nvPr/>
          </p:nvSpPr>
          <p:spPr>
            <a:xfrm>
              <a:off x="2269654" y="4311615"/>
              <a:ext cx="258275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promising</a:t>
              </a:r>
              <a:endParaRPr lang="ko-KR" altLang="en-US" sz="2000" b="1" dirty="0">
                <a:solidFill>
                  <a:srgbClr val="0D0D0D"/>
                </a:solidFill>
                <a:latin typeface="SamsungOne 700" panose="020B0803030303020204" pitchFamily="34" charset="0"/>
              </a:endParaRPr>
            </a:p>
          </p:txBody>
        </p:sp>
        <p:grpSp>
          <p:nvGrpSpPr>
            <p:cNvPr id="27" name="그룹 26">
              <a:extLst>
                <a:ext uri="{FF2B5EF4-FFF2-40B4-BE49-F238E27FC236}">
                  <a16:creationId xmlns="" xmlns:a16="http://schemas.microsoft.com/office/drawing/2014/main" id="{8FCF04DF-8FB3-4318-AC43-D3F08BE07E60}"/>
                </a:ext>
              </a:extLst>
            </p:cNvPr>
            <p:cNvGrpSpPr/>
            <p:nvPr/>
          </p:nvGrpSpPr>
          <p:grpSpPr>
            <a:xfrm>
              <a:off x="2174240" y="2598858"/>
              <a:ext cx="2671776" cy="1103649"/>
              <a:chOff x="558800" y="2384290"/>
              <a:chExt cx="2671776" cy="1145711"/>
            </a:xfrm>
          </p:grpSpPr>
          <p:sp>
            <p:nvSpPr>
              <p:cNvPr id="37" name="모서리가 둥근 직사각형 21">
                <a:extLst>
                  <a:ext uri="{FF2B5EF4-FFF2-40B4-BE49-F238E27FC236}">
                    <a16:creationId xmlns="" xmlns:a16="http://schemas.microsoft.com/office/drawing/2014/main"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9" name="모서리가 둥근 직사각형 22">
                <a:extLst>
                  <a:ext uri="{FF2B5EF4-FFF2-40B4-BE49-F238E27FC236}">
                    <a16:creationId xmlns="" xmlns:a16="http://schemas.microsoft.com/office/drawing/2014/main"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grpSp>
          <p:nvGrpSpPr>
            <p:cNvPr id="28" name="그룹 27">
              <a:extLst>
                <a:ext uri="{FF2B5EF4-FFF2-40B4-BE49-F238E27FC236}">
                  <a16:creationId xmlns="" xmlns:a16="http://schemas.microsoft.com/office/drawing/2014/main" id="{703B485F-D555-401A-B1D4-A9CC7BFA03F2}"/>
                </a:ext>
              </a:extLst>
            </p:cNvPr>
            <p:cNvGrpSpPr/>
            <p:nvPr/>
          </p:nvGrpSpPr>
          <p:grpSpPr>
            <a:xfrm>
              <a:off x="5237078" y="2597349"/>
              <a:ext cx="2671776" cy="1103649"/>
              <a:chOff x="3621638" y="2382781"/>
              <a:chExt cx="2671776" cy="1145711"/>
            </a:xfrm>
          </p:grpSpPr>
          <p:sp>
            <p:nvSpPr>
              <p:cNvPr id="35" name="모서리가 둥근 직사각형 25">
                <a:extLst>
                  <a:ext uri="{FF2B5EF4-FFF2-40B4-BE49-F238E27FC236}">
                    <a16:creationId xmlns="" xmlns:a16="http://schemas.microsoft.com/office/drawing/2014/main"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6" name="모서리가 둥근 직사각형 26">
                <a:extLst>
                  <a:ext uri="{FF2B5EF4-FFF2-40B4-BE49-F238E27FC236}">
                    <a16:creationId xmlns="" xmlns:a16="http://schemas.microsoft.com/office/drawing/2014/main"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30" name="직사각형 29">
              <a:extLst>
                <a:ext uri="{FF2B5EF4-FFF2-40B4-BE49-F238E27FC236}">
                  <a16:creationId xmlns="" xmlns:a16="http://schemas.microsoft.com/office/drawing/2014/main" id="{EC341D36-A30C-46D7-9ED7-C552AA5750AE}"/>
                </a:ext>
              </a:extLst>
            </p:cNvPr>
            <p:cNvSpPr/>
            <p:nvPr/>
          </p:nvSpPr>
          <p:spPr>
            <a:xfrm>
              <a:off x="5319754" y="2877678"/>
              <a:ext cx="2582751"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Depth-First</a:t>
              </a:r>
            </a:p>
            <a:p>
              <a:pPr algn="ctr"/>
              <a:r>
                <a:rPr lang="en-US" altLang="ko-KR" sz="2000" b="1" dirty="0">
                  <a:solidFill>
                    <a:srgbClr val="0D0D0D"/>
                  </a:solidFill>
                  <a:latin typeface="SamsungOne 700" panose="020B0803030303020204" pitchFamily="34" charset="0"/>
                </a:rPr>
                <a:t>Search</a:t>
              </a:r>
              <a:endParaRPr lang="ko-KR" altLang="en-US" sz="2000" b="1" dirty="0">
                <a:solidFill>
                  <a:srgbClr val="0D0D0D"/>
                </a:solidFill>
                <a:latin typeface="SamsungOne 700" panose="020B0803030303020204" pitchFamily="34" charset="0"/>
              </a:endParaRPr>
            </a:p>
          </p:txBody>
        </p:sp>
        <p:sp>
          <p:nvSpPr>
            <p:cNvPr id="31" name="직사각형 30">
              <a:extLst>
                <a:ext uri="{FF2B5EF4-FFF2-40B4-BE49-F238E27FC236}">
                  <a16:creationId xmlns="" xmlns:a16="http://schemas.microsoft.com/office/drawing/2014/main" id="{1729470F-4489-41F0-8F5A-432EC9EDF272}"/>
                </a:ext>
              </a:extLst>
            </p:cNvPr>
            <p:cNvSpPr/>
            <p:nvPr/>
          </p:nvSpPr>
          <p:spPr>
            <a:xfrm>
              <a:off x="265895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Backtracking</a:t>
              </a:r>
              <a:endParaRPr lang="ko-KR" altLang="en-US" sz="2000" b="1" dirty="0">
                <a:solidFill>
                  <a:srgbClr val="0D0D0D"/>
                </a:solidFill>
                <a:latin typeface="SamsungOne 700" panose="020B0803030303020204" pitchFamily="34" charset="0"/>
              </a:endParaRPr>
            </a:p>
          </p:txBody>
        </p:sp>
        <p:sp>
          <p:nvSpPr>
            <p:cNvPr id="29" name="직사각형 28">
              <a:extLst>
                <a:ext uri="{FF2B5EF4-FFF2-40B4-BE49-F238E27FC236}">
                  <a16:creationId xmlns:a16="http://schemas.microsoft.com/office/drawing/2014/main" xmlns="" id="{4B906A48-6E01-497A-BFFC-56175B66AEB4}"/>
                </a:ext>
              </a:extLst>
            </p:cNvPr>
            <p:cNvSpPr/>
            <p:nvPr/>
          </p:nvSpPr>
          <p:spPr>
            <a:xfrm>
              <a:off x="562574" y="1670531"/>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spTree>
    <p:extLst>
      <p:ext uri="{BB962C8B-B14F-4D97-AF65-F5344CB8AC3E}">
        <p14:creationId xmlns:p14="http://schemas.microsoft.com/office/powerpoint/2010/main" val="15637524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33.</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Backtracking</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9446143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 xmlns:a16="http://schemas.microsoft.com/office/drawing/2014/main" id="{502E020E-F6D5-44CA-B3D8-78AC13907BC6}"/>
              </a:ext>
            </a:extLst>
          </p:cNvPr>
          <p:cNvPicPr>
            <a:picLocks noChangeAspect="1"/>
          </p:cNvPicPr>
          <p:nvPr/>
        </p:nvPicPr>
        <p:blipFill>
          <a:blip r:embed="rId2"/>
          <a:stretch>
            <a:fillRect/>
          </a:stretch>
        </p:blipFill>
        <p:spPr>
          <a:xfrm>
            <a:off x="779722" y="2143583"/>
            <a:ext cx="3516191" cy="3571905"/>
          </a:xfrm>
          <a:prstGeom prst="rect">
            <a:avLst/>
          </a:prstGeom>
        </p:spPr>
      </p:pic>
      <p:sp>
        <p:nvSpPr>
          <p:cNvPr id="19" name="직사각형 18">
            <a:extLst>
              <a:ext uri="{FF2B5EF4-FFF2-40B4-BE49-F238E27FC236}">
                <a16:creationId xmlns="" xmlns:a16="http://schemas.microsoft.com/office/drawing/2014/main" id="{F1B12DA7-C15F-4B00-8AB3-088BA5E0B6A4}"/>
              </a:ext>
            </a:extLst>
          </p:cNvPr>
          <p:cNvSpPr/>
          <p:nvPr/>
        </p:nvSpPr>
        <p:spPr>
          <a:xfrm>
            <a:off x="4800600" y="2178114"/>
            <a:ext cx="4502426" cy="2308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 </a:t>
            </a:r>
            <a:r>
              <a:rPr lang="en-US" altLang="ko-KR" sz="1300" dirty="0" smtClean="0">
                <a:solidFill>
                  <a:prstClr val="black">
                    <a:lumMod val="85000"/>
                    <a:lumOff val="15000"/>
                  </a:prstClr>
                </a:solidFill>
                <a:latin typeface="SamsungOne 400" panose="020B0503030303020204" pitchFamily="34" charset="0"/>
              </a:rPr>
              <a:t>8-Queens </a:t>
            </a:r>
            <a:r>
              <a:rPr lang="en-US" altLang="ko-KR" sz="1300" dirty="0">
                <a:solidFill>
                  <a:prstClr val="black">
                    <a:lumMod val="85000"/>
                    <a:lumOff val="15000"/>
                  </a:prstClr>
                </a:solidFill>
                <a:latin typeface="SamsungOne 400" panose="020B0503030303020204" pitchFamily="34" charset="0"/>
              </a:rPr>
              <a:t>problem is the problem of placing eight queens on an 8*8 chessboard.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In chess, the queen can move left and right, up and down, and diagonally. Therefore, no other queen can be placed in the same row, column, or diagonal as where another queen is placed.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To generalize this problem, it becomes an </a:t>
            </a:r>
            <a:r>
              <a:rPr lang="en-US" altLang="ko-KR" sz="1300" dirty="0" smtClean="0">
                <a:solidFill>
                  <a:prstClr val="black">
                    <a:lumMod val="85000"/>
                    <a:lumOff val="15000"/>
                  </a:prstClr>
                </a:solidFill>
                <a:latin typeface="SamsungOne 400" panose="020B0503030303020204" pitchFamily="34" charset="0"/>
              </a:rPr>
              <a:t>N-Queens </a:t>
            </a:r>
            <a:r>
              <a:rPr lang="en-US" altLang="ko-KR" sz="1300" dirty="0">
                <a:solidFill>
                  <a:prstClr val="black">
                    <a:lumMod val="85000"/>
                    <a:lumOff val="15000"/>
                  </a:prstClr>
                </a:solidFill>
                <a:latin typeface="SamsungOne 400" panose="020B0503030303020204" pitchFamily="34" charset="0"/>
              </a:rPr>
              <a:t>problem. That is, it is a problem of arranging N-Queens on the N*N chessboard.</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create an algorithm to solve the </a:t>
            </a:r>
            <a:r>
              <a:rPr lang="en-US" altLang="ko-KR" sz="1300" dirty="0" smtClean="0">
                <a:solidFill>
                  <a:prstClr val="black">
                    <a:lumMod val="85000"/>
                    <a:lumOff val="15000"/>
                  </a:prstClr>
                </a:solidFill>
                <a:latin typeface="SamsungOne 400" panose="020B0503030303020204" pitchFamily="34" charset="0"/>
              </a:rPr>
              <a:t>N-Queens </a:t>
            </a:r>
            <a:r>
              <a:rPr lang="en-US" altLang="ko-KR" sz="1300" dirty="0">
                <a:solidFill>
                  <a:prstClr val="black">
                    <a:lumMod val="85000"/>
                    <a:lumOff val="15000"/>
                  </a:prstClr>
                </a:solidFill>
                <a:latin typeface="SamsungOne 400" panose="020B0503030303020204" pitchFamily="34" charset="0"/>
              </a:rPr>
              <a:t>problem.</a:t>
            </a:r>
          </a:p>
        </p:txBody>
      </p:sp>
      <p:sp>
        <p:nvSpPr>
          <p:cNvPr id="20" name="사각형: 둥근 모서리 30">
            <a:extLst>
              <a:ext uri="{FF2B5EF4-FFF2-40B4-BE49-F238E27FC236}">
                <a16:creationId xmlns="" xmlns:a16="http://schemas.microsoft.com/office/drawing/2014/main" id="{459D7568-DF75-4733-8B7F-65107C81FC52}"/>
              </a:ext>
            </a:extLst>
          </p:cNvPr>
          <p:cNvSpPr/>
          <p:nvPr/>
        </p:nvSpPr>
        <p:spPr>
          <a:xfrm>
            <a:off x="567891" y="5840615"/>
            <a:ext cx="3339966" cy="271427"/>
          </a:xfrm>
          <a:prstGeom prst="roundRect">
            <a:avLst>
              <a:gd name="adj" fmla="val 50000"/>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scene3d>
              <a:camera prst="orthographicFront"/>
              <a:lightRig rig="threePt" dir="t"/>
            </a:scene3d>
            <a:sp3d>
              <a:bevelT w="0" h="6350"/>
              <a:bevelB w="0" h="0"/>
            </a:sp3d>
          </a:bodyPr>
          <a:lstStyle/>
          <a:p>
            <a:pPr>
              <a:lnSpc>
                <a:spcPts val="1000"/>
              </a:lnSpc>
            </a:pPr>
            <a:r>
              <a:rPr lang="en-US" altLang="ko-KR" sz="1050" b="1" dirty="0">
                <a:solidFill>
                  <a:schemeClr val="bg1"/>
                </a:solidFill>
                <a:latin typeface="SamsungOne 400" panose="020B0503030303020204" pitchFamily="34" charset="0"/>
                <a:ea typeface="SamsungOne 400" panose="020B0503030303020204" pitchFamily="34" charset="0"/>
              </a:rPr>
              <a:t>https://en.wikipedia.org/wiki/Eight_queens_puzzle</a:t>
            </a:r>
          </a:p>
        </p:txBody>
      </p:sp>
      <p:sp>
        <p:nvSpPr>
          <p:cNvPr id="9" name="직사각형 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6" name="TextBox 15">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The 8-Queens Puzzle</a:t>
            </a:r>
          </a:p>
        </p:txBody>
      </p:sp>
      <p:sp>
        <p:nvSpPr>
          <p:cNvPr id="2" name="직사각형 1"/>
          <p:cNvSpPr/>
          <p:nvPr/>
        </p:nvSpPr>
        <p:spPr>
          <a:xfrm>
            <a:off x="567891" y="2095458"/>
            <a:ext cx="3984858" cy="3697032"/>
          </a:xfrm>
          <a:prstGeom prst="rect">
            <a:avLst/>
          </a:prstGeom>
          <a:noFill/>
          <a:ln w="19050">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30421250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표 4">
            <a:extLst>
              <a:ext uri="{FF2B5EF4-FFF2-40B4-BE49-F238E27FC236}">
                <a16:creationId xmlns="" xmlns:a16="http://schemas.microsoft.com/office/drawing/2014/main" id="{E8BD5794-3569-4229-BF02-EABD69942F15}"/>
              </a:ext>
            </a:extLst>
          </p:cNvPr>
          <p:cNvGraphicFramePr>
            <a:graphicFrameLocks noGrp="1"/>
          </p:cNvGraphicFramePr>
          <p:nvPr>
            <p:extLst>
              <p:ext uri="{D42A27DB-BD31-4B8C-83A1-F6EECF244321}">
                <p14:modId xmlns:p14="http://schemas.microsoft.com/office/powerpoint/2010/main" val="1527719741"/>
              </p:ext>
            </p:extLst>
          </p:nvPr>
        </p:nvGraphicFramePr>
        <p:xfrm>
          <a:off x="3862207" y="2976683"/>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10" name="그래픽 9" descr="체스 말">
            <a:extLst>
              <a:ext uri="{FF2B5EF4-FFF2-40B4-BE49-F238E27FC236}">
                <a16:creationId xmlns="" xmlns:a16="http://schemas.microsoft.com/office/drawing/2014/main" id="{4DDC965E-75E1-42A6-9462-48FCD4BF2F2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3211086" y="3074274"/>
            <a:ext cx="216024" cy="378042"/>
          </a:xfrm>
          <a:prstGeom prst="rect">
            <a:avLst/>
          </a:prstGeom>
        </p:spPr>
      </p:pic>
      <p:pic>
        <p:nvPicPr>
          <p:cNvPr id="11" name="그래픽 10" descr="체스 말">
            <a:extLst>
              <a:ext uri="{FF2B5EF4-FFF2-40B4-BE49-F238E27FC236}">
                <a16:creationId xmlns="" xmlns:a16="http://schemas.microsoft.com/office/drawing/2014/main" id="{40C64145-B645-4C5E-8289-79CB9B734639}"/>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3211086" y="3608144"/>
            <a:ext cx="216024" cy="378042"/>
          </a:xfrm>
          <a:prstGeom prst="rect">
            <a:avLst/>
          </a:prstGeom>
        </p:spPr>
      </p:pic>
      <p:pic>
        <p:nvPicPr>
          <p:cNvPr id="12" name="그래픽 11" descr="체스 말">
            <a:extLst>
              <a:ext uri="{FF2B5EF4-FFF2-40B4-BE49-F238E27FC236}">
                <a16:creationId xmlns="" xmlns:a16="http://schemas.microsoft.com/office/drawing/2014/main" id="{0BD43DCD-53E2-4679-89D4-2CDF37C103B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3211086" y="4142014"/>
            <a:ext cx="216024" cy="378042"/>
          </a:xfrm>
          <a:prstGeom prst="rect">
            <a:avLst/>
          </a:prstGeom>
        </p:spPr>
      </p:pic>
      <p:pic>
        <p:nvPicPr>
          <p:cNvPr id="13" name="그래픽 12" descr="체스 말">
            <a:extLst>
              <a:ext uri="{FF2B5EF4-FFF2-40B4-BE49-F238E27FC236}">
                <a16:creationId xmlns="" xmlns:a16="http://schemas.microsoft.com/office/drawing/2014/main" id="{A68D082F-C167-4FBC-932B-382527F04DAE}"/>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3214964" y="4675884"/>
            <a:ext cx="216024" cy="378042"/>
          </a:xfrm>
          <a:prstGeom prst="rect">
            <a:avLst/>
          </a:prstGeom>
        </p:spPr>
      </p:pic>
      <p:sp>
        <p:nvSpPr>
          <p:cNvPr id="14" name="직사각형 13">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5" name="직사각형 14">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22" name="TextBox 21">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N-Queens Problem</a:t>
            </a:r>
          </a:p>
        </p:txBody>
      </p:sp>
      <p:sp>
        <p:nvSpPr>
          <p:cNvPr id="23" name="직사각형 22">
            <a:extLst>
              <a:ext uri="{FF2B5EF4-FFF2-40B4-BE49-F238E27FC236}">
                <a16:creationId xmlns:a16="http://schemas.microsoft.com/office/drawing/2014/main" xmlns="" id="{9723BE79-55AB-4375-B5FF-C2C1EE802E8B}"/>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The N-Queens problem is the problem of placing N queens on the N*N chessboard.</a:t>
            </a:r>
          </a:p>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For example, the 4-Queens problem in the case of N=4 is a problem of placing four queens on a 4*4 chessboard.</a:t>
            </a:r>
          </a:p>
        </p:txBody>
      </p:sp>
    </p:spTree>
    <p:extLst>
      <p:ext uri="{BB962C8B-B14F-4D97-AF65-F5344CB8AC3E}">
        <p14:creationId xmlns:p14="http://schemas.microsoft.com/office/powerpoint/2010/main" val="350486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 xmlns:a16="http://schemas.microsoft.com/office/drawing/2014/main" id="{99BA8DD5-7861-451D-919C-BC3875861D85}"/>
              </a:ext>
            </a:extLst>
          </p:cNvPr>
          <p:cNvPicPr>
            <a:picLocks noChangeAspect="1"/>
          </p:cNvPicPr>
          <p:nvPr/>
        </p:nvPicPr>
        <p:blipFill rotWithShape="1">
          <a:blip r:embed="rId2"/>
          <a:srcRect t="69972"/>
          <a:stretch/>
        </p:blipFill>
        <p:spPr>
          <a:xfrm>
            <a:off x="580387" y="2625198"/>
            <a:ext cx="8629524" cy="1236161"/>
          </a:xfrm>
          <a:prstGeom prst="rect">
            <a:avLst/>
          </a:prstGeom>
        </p:spPr>
      </p:pic>
      <p:sp>
        <p:nvSpPr>
          <p:cNvPr id="8" name="직사각형 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0" name="직사각형 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2" name="TextBox 11">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How the N-Queens Solver works</a:t>
            </a:r>
          </a:p>
        </p:txBody>
      </p:sp>
      <p:sp>
        <p:nvSpPr>
          <p:cNvPr id="18" name="직사각형 17">
            <a:extLst>
              <a:ext uri="{FF2B5EF4-FFF2-40B4-BE49-F238E27FC236}">
                <a16:creationId xmlns:a16="http://schemas.microsoft.com/office/drawing/2014/main" xmlns="" id="{9723BE79-55AB-4375-B5FF-C2C1EE802E8B}"/>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N-Queens problem is the problem of placing N-queens on the N*N chessboard.</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For example, the 4-Queens problems in the case of N=4 is a problem of placing four queens on a 4*4 chessboard.</a:t>
            </a:r>
          </a:p>
        </p:txBody>
      </p:sp>
    </p:spTree>
    <p:extLst>
      <p:ext uri="{BB962C8B-B14F-4D97-AF65-F5344CB8AC3E}">
        <p14:creationId xmlns:p14="http://schemas.microsoft.com/office/powerpoint/2010/main" val="39521137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 xmlns:a16="http://schemas.microsoft.com/office/drawing/2014/main" id="{99BA8DD5-7861-451D-919C-BC3875861D85}"/>
              </a:ext>
            </a:extLst>
          </p:cNvPr>
          <p:cNvPicPr>
            <a:picLocks noChangeAspect="1"/>
          </p:cNvPicPr>
          <p:nvPr/>
        </p:nvPicPr>
        <p:blipFill rotWithShape="1">
          <a:blip r:embed="rId2"/>
          <a:srcRect b="29781"/>
          <a:stretch/>
        </p:blipFill>
        <p:spPr>
          <a:xfrm>
            <a:off x="463014" y="2007130"/>
            <a:ext cx="8919442" cy="2987780"/>
          </a:xfrm>
          <a:prstGeom prst="rect">
            <a:avLst/>
          </a:prstGeom>
        </p:spPr>
      </p:pic>
      <p:sp>
        <p:nvSpPr>
          <p:cNvPr id="7" name="직사각형 6">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8" name="직사각형 7">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5" name="TextBox 14">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pt-BR" altLang="ko-KR" b="1" dirty="0">
                <a:solidFill>
                  <a:srgbClr val="000000"/>
                </a:solidFill>
                <a:latin typeface="Samsung Sharp Sans" pitchFamily="2" charset="0"/>
                <a:ea typeface="Samsung Sharp Sans" pitchFamily="2" charset="0"/>
                <a:cs typeface="Samsung Sharp Sans" pitchFamily="2" charset="0"/>
              </a:rPr>
              <a:t>3.2. N-Queens Solver Final Code</a:t>
            </a:r>
          </a:p>
        </p:txBody>
      </p:sp>
    </p:spTree>
    <p:extLst>
      <p:ext uri="{BB962C8B-B14F-4D97-AF65-F5344CB8AC3E}">
        <p14:creationId xmlns:p14="http://schemas.microsoft.com/office/powerpoint/2010/main" val="10673072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a:t>
            </a:r>
            <a:r>
              <a:rPr kumimoji="0" lang="en-US" altLang="ko-KR" sz="4500" dirty="0">
                <a:solidFill>
                  <a:prstClr val="white"/>
                </a:solidFill>
                <a:latin typeface="Samsung Sharp Sans" pitchFamily="2" charset="0"/>
                <a:ea typeface="Samsung Sharp Sans" pitchFamily="2" charset="0"/>
                <a:cs typeface="Samsung Sharp Sans" pitchFamily="2" charset="0"/>
              </a:rPr>
              <a:t>concept</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 xmlns:a16="http://schemas.microsoft.com/office/drawing/2014/main" id="{83EEA0F1-C246-446D-9869-506708768BC2}"/>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 xmlns:a16="http://schemas.microsoft.com/office/drawing/2014/main" id="{F0253FE9-DFA7-4C9F-9774-30D5378F73AE}"/>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33.</a:t>
              </a:r>
            </a:p>
          </p:txBody>
        </p:sp>
        <p:sp>
          <p:nvSpPr>
            <p:cNvPr id="9" name="직사각형 8">
              <a:extLst>
                <a:ext uri="{FF2B5EF4-FFF2-40B4-BE49-F238E27FC236}">
                  <a16:creationId xmlns="" xmlns:a16="http://schemas.microsoft.com/office/drawing/2014/main" id="{BBAE8091-B169-4F05-9264-9C9DB3D9BE90}"/>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Backtracking</a:t>
              </a:r>
            </a:p>
          </p:txBody>
        </p:sp>
      </p:grpSp>
    </p:spTree>
    <p:extLst>
      <p:ext uri="{BB962C8B-B14F-4D97-AF65-F5344CB8AC3E}">
        <p14:creationId xmlns:p14="http://schemas.microsoft.com/office/powerpoint/2010/main" val="434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그룹 32">
            <a:extLst>
              <a:ext uri="{FF2B5EF4-FFF2-40B4-BE49-F238E27FC236}">
                <a16:creationId xmlns="" xmlns:a16="http://schemas.microsoft.com/office/drawing/2014/main" id="{5F44F5F8-9B0C-4053-A0A8-1B6F49BF85D7}"/>
              </a:ext>
            </a:extLst>
          </p:cNvPr>
          <p:cNvGrpSpPr/>
          <p:nvPr/>
        </p:nvGrpSpPr>
        <p:grpSpPr>
          <a:xfrm>
            <a:off x="518252" y="3036991"/>
            <a:ext cx="8803018" cy="292388"/>
            <a:chOff x="558798" y="1971157"/>
            <a:chExt cx="8803018" cy="292388"/>
          </a:xfrm>
        </p:grpSpPr>
        <p:sp>
          <p:nvSpPr>
            <p:cNvPr id="34" name="직사각형 33">
              <a:extLst>
                <a:ext uri="{FF2B5EF4-FFF2-40B4-BE49-F238E27FC236}">
                  <a16:creationId xmlns="" xmlns:a16="http://schemas.microsoft.com/office/drawing/2014/main" id="{6AF8B6D3-6E65-4E2F-87AC-5EC1E509EFF2}"/>
                </a:ext>
              </a:extLst>
            </p:cNvPr>
            <p:cNvSpPr/>
            <p:nvPr/>
          </p:nvSpPr>
          <p:spPr>
            <a:xfrm>
              <a:off x="1182489" y="1971157"/>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latin typeface="SamsungOne 400" panose="020B0503030303020204" pitchFamily="34" charset="0"/>
                  <a:ea typeface="SamsungOne 400" panose="020B0503030303020204" pitchFamily="34" charset="0"/>
                  <a:cs typeface="+mn-cs"/>
                </a:rPr>
                <a:t>The greedy approach solves the problem in the following three steps.</a:t>
              </a:r>
            </a:p>
          </p:txBody>
        </p:sp>
        <p:grpSp>
          <p:nvGrpSpPr>
            <p:cNvPr id="35" name="그룹 34">
              <a:extLst>
                <a:ext uri="{FF2B5EF4-FFF2-40B4-BE49-F238E27FC236}">
                  <a16:creationId xmlns="" xmlns:a16="http://schemas.microsoft.com/office/drawing/2014/main" id="{9D4D4B22-03AC-4ED8-9F61-84EB287DF65D}"/>
                </a:ext>
              </a:extLst>
            </p:cNvPr>
            <p:cNvGrpSpPr/>
            <p:nvPr/>
          </p:nvGrpSpPr>
          <p:grpSpPr>
            <a:xfrm>
              <a:off x="558798" y="1999864"/>
              <a:ext cx="612000" cy="248291"/>
              <a:chOff x="558798" y="1542664"/>
              <a:chExt cx="612000" cy="248291"/>
            </a:xfrm>
          </p:grpSpPr>
          <p:grpSp>
            <p:nvGrpSpPr>
              <p:cNvPr id="36" name="그룹 35">
                <a:extLst>
                  <a:ext uri="{FF2B5EF4-FFF2-40B4-BE49-F238E27FC236}">
                    <a16:creationId xmlns="" xmlns:a16="http://schemas.microsoft.com/office/drawing/2014/main" id="{326E5B5C-1F04-473C-A17D-5BF2F09E75C9}"/>
                  </a:ext>
                </a:extLst>
              </p:cNvPr>
              <p:cNvGrpSpPr/>
              <p:nvPr/>
            </p:nvGrpSpPr>
            <p:grpSpPr>
              <a:xfrm>
                <a:off x="558798" y="1542664"/>
                <a:ext cx="612000" cy="248291"/>
                <a:chOff x="-220581" y="1891753"/>
                <a:chExt cx="612000" cy="248291"/>
              </a:xfrm>
            </p:grpSpPr>
            <p:sp>
              <p:nvSpPr>
                <p:cNvPr id="38" name="모서리가 둥근 직사각형 34">
                  <a:extLst>
                    <a:ext uri="{FF2B5EF4-FFF2-40B4-BE49-F238E27FC236}">
                      <a16:creationId xmlns="" xmlns:a16="http://schemas.microsoft.com/office/drawing/2014/main" id="{D848658A-F456-404D-93E1-CD4D94E5F878}"/>
                    </a:ext>
                  </a:extLst>
                </p:cNvPr>
                <p:cNvSpPr/>
                <p:nvPr/>
              </p:nvSpPr>
              <p:spPr>
                <a:xfrm>
                  <a:off x="-220581" y="1891753"/>
                  <a:ext cx="612000" cy="248291"/>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39" name="직사각형 38">
                  <a:extLst>
                    <a:ext uri="{FF2B5EF4-FFF2-40B4-BE49-F238E27FC236}">
                      <a16:creationId xmlns="" xmlns:a16="http://schemas.microsoft.com/office/drawing/2014/main" id="{A695EBF4-9F5F-44E9-952B-50E015707F27}"/>
                    </a:ext>
                  </a:extLst>
                </p:cNvPr>
                <p:cNvSpPr/>
                <p:nvPr/>
              </p:nvSpPr>
              <p:spPr>
                <a:xfrm>
                  <a:off x="-1896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40" name="그림 39">
                  <a:extLst>
                    <a:ext uri="{FF2B5EF4-FFF2-40B4-BE49-F238E27FC236}">
                      <a16:creationId xmlns="" xmlns:a16="http://schemas.microsoft.com/office/drawing/2014/main"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37" name="그림 36">
                <a:extLst>
                  <a:ext uri="{FF2B5EF4-FFF2-40B4-BE49-F238E27FC236}">
                    <a16:creationId xmlns="" xmlns:a16="http://schemas.microsoft.com/office/drawing/2014/main"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41" name="직사각형 40">
            <a:extLst>
              <a:ext uri="{FF2B5EF4-FFF2-40B4-BE49-F238E27FC236}">
                <a16:creationId xmlns="" xmlns:a16="http://schemas.microsoft.com/office/drawing/2014/main" id="{F1B12DA7-C15F-4B00-8AB3-088BA5E0B6A4}"/>
              </a:ext>
            </a:extLst>
          </p:cNvPr>
          <p:cNvSpPr/>
          <p:nvPr/>
        </p:nvSpPr>
        <p:spPr>
          <a:xfrm>
            <a:off x="690341" y="3405870"/>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Selection Process: Choose the next element to add to the set.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Feasibility Check: Check whether a new set is appropriate to be the answer.</a:t>
            </a:r>
          </a:p>
          <a:p>
            <a:pPr marL="182526" indent="-182526" latinLnBrk="0">
              <a:spcAft>
                <a:spcPts val="800"/>
              </a:spcAft>
              <a:buClr>
                <a:srgbClr val="193EB0"/>
              </a:buClr>
              <a:buFont typeface="SamsungOne 400" panose="020B0503030303020204" pitchFamily="34" charset="0"/>
              <a:buChar char="‣"/>
            </a:pPr>
            <a:r>
              <a:rPr lang="en-US" altLang="ko-KR" sz="1300" dirty="0" smtClean="0">
                <a:solidFill>
                  <a:schemeClr val="tx1"/>
                </a:solidFill>
                <a:latin typeface="SamsungOne 400" panose="020B0503030303020204" pitchFamily="34" charset="0"/>
                <a:ea typeface="SamsungOne 400" panose="020B0503030303020204" pitchFamily="34" charset="0"/>
              </a:rPr>
              <a:t>Solution Check: </a:t>
            </a:r>
            <a:r>
              <a:rPr lang="en-US" altLang="ko-KR" sz="1300" dirty="0">
                <a:solidFill>
                  <a:schemeClr val="tx1"/>
                </a:solidFill>
                <a:latin typeface="SamsungOne 400" panose="020B0503030303020204" pitchFamily="34" charset="0"/>
                <a:ea typeface="SamsungOne 400" panose="020B0503030303020204" pitchFamily="34" charset="0"/>
              </a:rPr>
              <a:t>Determine if a new set is the answer to the problem.</a:t>
            </a:r>
          </a:p>
        </p:txBody>
      </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8" name="직사각형 1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19" name="TextBox 1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What is the Greedy Approach?</a:t>
            </a:r>
          </a:p>
        </p:txBody>
      </p:sp>
      <p:sp>
        <p:nvSpPr>
          <p:cNvPr id="20" name="직사각형 19">
            <a:extLst>
              <a:ext uri="{FF2B5EF4-FFF2-40B4-BE49-F238E27FC236}">
                <a16:creationId xmlns:a16="http://schemas.microsoft.com/office/drawing/2014/main" xmlns="" id="{F592450A-01E1-4E06-9A3E-8EA290D8E695}"/>
              </a:ext>
            </a:extLst>
          </p:cNvPr>
          <p:cNvSpPr/>
          <p:nvPr/>
        </p:nvSpPr>
        <p:spPr>
          <a:xfrm>
            <a:off x="580388" y="2010291"/>
            <a:ext cx="8887612" cy="1184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greedy approach is an algorithm design technique that arrives a solution by selecting a “best” choice at the moment from a sequence of choices according to predefined criteria.</a:t>
            </a:r>
            <a:endParaRPr lang="ko-KR" altLang="en-US" sz="1300" dirty="0">
              <a:solidFill>
                <a:schemeClr val="tx1"/>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It is a very efficient and simple algorithmic design techniques for solving optimization problems, such as coin change problem and activity selection problem.</a:t>
            </a:r>
            <a:endParaRPr lang="ko-KR" altLang="en-US" sz="1300" dirty="0">
              <a:solidFill>
                <a:schemeClr val="tx1"/>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5"/>
              </a:buBlip>
              <a:defRPr/>
            </a:pP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9133525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a:extLst>
              <a:ext uri="{FF2B5EF4-FFF2-40B4-BE49-F238E27FC236}">
                <a16:creationId xmlns="" xmlns:a16="http://schemas.microsoft.com/office/drawing/2014/main" id="{051801BB-93CD-4526-9E25-151740391E66}"/>
              </a:ext>
            </a:extLst>
          </p:cNvPr>
          <p:cNvGrpSpPr/>
          <p:nvPr/>
        </p:nvGrpSpPr>
        <p:grpSpPr>
          <a:xfrm>
            <a:off x="1807272" y="2816159"/>
            <a:ext cx="5815842" cy="2448272"/>
            <a:chOff x="2586595" y="2637807"/>
            <a:chExt cx="5815842" cy="2448272"/>
          </a:xfrm>
        </p:grpSpPr>
        <p:cxnSp>
          <p:nvCxnSpPr>
            <p:cNvPr id="28" name="직선 화살표 연결선 27">
              <a:extLst>
                <a:ext uri="{FF2B5EF4-FFF2-40B4-BE49-F238E27FC236}">
                  <a16:creationId xmlns="" xmlns:a16="http://schemas.microsoft.com/office/drawing/2014/main" id="{8B73272A-6FEC-41B2-91EA-403C1CC21EA3}"/>
                </a:ext>
              </a:extLst>
            </p:cNvPr>
            <p:cNvCxnSpPr>
              <a:cxnSpLocks/>
              <a:stCxn id="31" idx="4"/>
              <a:endCxn id="55" idx="0"/>
            </p:cNvCxnSpPr>
            <p:nvPr/>
          </p:nvCxnSpPr>
          <p:spPr>
            <a:xfrm flipH="1">
              <a:off x="5494809" y="3141863"/>
              <a:ext cx="383" cy="42519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 xmlns:a16="http://schemas.microsoft.com/office/drawing/2014/main" id="{61E748FB-02E5-4623-80A7-1E7A48331F4F}"/>
                </a:ext>
              </a:extLst>
            </p:cNvPr>
            <p:cNvCxnSpPr>
              <a:cxnSpLocks/>
              <a:stCxn id="31" idx="3"/>
              <a:endCxn id="32" idx="0"/>
            </p:cNvCxnSpPr>
            <p:nvPr/>
          </p:nvCxnSpPr>
          <p:spPr>
            <a:xfrm flipH="1">
              <a:off x="3605738" y="3068046"/>
              <a:ext cx="1711243"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 xmlns:a16="http://schemas.microsoft.com/office/drawing/2014/main" id="{A8537610-2A66-40EB-BD4A-0D54E010DB31}"/>
                </a:ext>
              </a:extLst>
            </p:cNvPr>
            <p:cNvCxnSpPr>
              <a:cxnSpLocks/>
              <a:stCxn id="31" idx="5"/>
              <a:endCxn id="33" idx="0"/>
            </p:cNvCxnSpPr>
            <p:nvPr/>
          </p:nvCxnSpPr>
          <p:spPr>
            <a:xfrm>
              <a:off x="5673403" y="3068046"/>
              <a:ext cx="1710476"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타원 30">
              <a:extLst>
                <a:ext uri="{FF2B5EF4-FFF2-40B4-BE49-F238E27FC236}">
                  <a16:creationId xmlns="" xmlns:a16="http://schemas.microsoft.com/office/drawing/2014/main" id="{166DDFE6-3548-4A5C-8E07-F4EFA2EC46F7}"/>
                </a:ext>
              </a:extLst>
            </p:cNvPr>
            <p:cNvSpPr/>
            <p:nvPr/>
          </p:nvSpPr>
          <p:spPr>
            <a:xfrm>
              <a:off x="5243164" y="2637807"/>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solidFill>
                  <a:schemeClr val="tx1"/>
                </a:solidFill>
                <a:latin typeface="SamsungOne 400" panose="020B0503030303020204" pitchFamily="34" charset="0"/>
              </a:endParaRPr>
            </a:p>
          </p:txBody>
        </p:sp>
        <p:sp>
          <p:nvSpPr>
            <p:cNvPr id="32" name="타원 31">
              <a:extLst>
                <a:ext uri="{FF2B5EF4-FFF2-40B4-BE49-F238E27FC236}">
                  <a16:creationId xmlns="" xmlns:a16="http://schemas.microsoft.com/office/drawing/2014/main" id="{8AFB5FA3-4F87-491A-BC7F-1971022C49A7}"/>
                </a:ext>
              </a:extLst>
            </p:cNvPr>
            <p:cNvSpPr/>
            <p:nvPr/>
          </p:nvSpPr>
          <p:spPr>
            <a:xfrm>
              <a:off x="3353710"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33" name="타원 32">
              <a:extLst>
                <a:ext uri="{FF2B5EF4-FFF2-40B4-BE49-F238E27FC236}">
                  <a16:creationId xmlns="" xmlns:a16="http://schemas.microsoft.com/office/drawing/2014/main" id="{D257D1FD-116C-4C6C-B97A-AA2B5531A8E0}"/>
                </a:ext>
              </a:extLst>
            </p:cNvPr>
            <p:cNvSpPr/>
            <p:nvPr/>
          </p:nvSpPr>
          <p:spPr>
            <a:xfrm>
              <a:off x="713185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34" name="타원 33">
              <a:extLst>
                <a:ext uri="{FF2B5EF4-FFF2-40B4-BE49-F238E27FC236}">
                  <a16:creationId xmlns="" xmlns:a16="http://schemas.microsoft.com/office/drawing/2014/main" id="{E29F74A0-3C37-47E9-874D-40E518F9F24F}"/>
                </a:ext>
              </a:extLst>
            </p:cNvPr>
            <p:cNvSpPr/>
            <p:nvPr/>
          </p:nvSpPr>
          <p:spPr>
            <a:xfrm>
              <a:off x="258659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35" name="타원 34">
              <a:extLst>
                <a:ext uri="{FF2B5EF4-FFF2-40B4-BE49-F238E27FC236}">
                  <a16:creationId xmlns="" xmlns:a16="http://schemas.microsoft.com/office/drawing/2014/main" id="{6E14F460-429F-45B4-B3FC-F926406E09CF}"/>
                </a:ext>
              </a:extLst>
            </p:cNvPr>
            <p:cNvSpPr/>
            <p:nvPr/>
          </p:nvSpPr>
          <p:spPr>
            <a:xfrm>
              <a:off x="4123007"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nvGrpSpPr>
            <p:cNvPr id="36" name="그룹 35">
              <a:extLst>
                <a:ext uri="{FF2B5EF4-FFF2-40B4-BE49-F238E27FC236}">
                  <a16:creationId xmlns="" xmlns:a16="http://schemas.microsoft.com/office/drawing/2014/main" id="{612B21DA-365A-4CC5-887A-9B90ACDF5078}"/>
                </a:ext>
              </a:extLst>
            </p:cNvPr>
            <p:cNvGrpSpPr/>
            <p:nvPr/>
          </p:nvGrpSpPr>
          <p:grpSpPr>
            <a:xfrm>
              <a:off x="4870215" y="4582023"/>
              <a:ext cx="1248018" cy="504056"/>
              <a:chOff x="3928285" y="4869160"/>
              <a:chExt cx="1248018" cy="504056"/>
            </a:xfrm>
          </p:grpSpPr>
          <p:sp>
            <p:nvSpPr>
              <p:cNvPr id="62" name="타원 61">
                <a:extLst>
                  <a:ext uri="{FF2B5EF4-FFF2-40B4-BE49-F238E27FC236}">
                    <a16:creationId xmlns="" xmlns:a16="http://schemas.microsoft.com/office/drawing/2014/main" id="{E0A41014-2587-4AD8-AB3D-EF24A0641982}"/>
                  </a:ext>
                </a:extLst>
              </p:cNvPr>
              <p:cNvSpPr/>
              <p:nvPr/>
            </p:nvSpPr>
            <p:spPr>
              <a:xfrm>
                <a:off x="3928285"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64" name="타원 63">
                <a:extLst>
                  <a:ext uri="{FF2B5EF4-FFF2-40B4-BE49-F238E27FC236}">
                    <a16:creationId xmlns="" xmlns:a16="http://schemas.microsoft.com/office/drawing/2014/main" id="{B12F7C8A-9E85-4542-A948-7A917FE2EA6F}"/>
                  </a:ext>
                </a:extLst>
              </p:cNvPr>
              <p:cNvSpPr/>
              <p:nvPr/>
            </p:nvSpPr>
            <p:spPr>
              <a:xfrm>
                <a:off x="4672247"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sp>
          <p:nvSpPr>
            <p:cNvPr id="37" name="타원 36">
              <a:extLst>
                <a:ext uri="{FF2B5EF4-FFF2-40B4-BE49-F238E27FC236}">
                  <a16:creationId xmlns="" xmlns:a16="http://schemas.microsoft.com/office/drawing/2014/main" id="{0975D933-43D7-4069-BB19-DC8ABF6C65D3}"/>
                </a:ext>
              </a:extLst>
            </p:cNvPr>
            <p:cNvSpPr/>
            <p:nvPr/>
          </p:nvSpPr>
          <p:spPr>
            <a:xfrm>
              <a:off x="6361969"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38" name="타원 37">
              <a:extLst>
                <a:ext uri="{FF2B5EF4-FFF2-40B4-BE49-F238E27FC236}">
                  <a16:creationId xmlns="" xmlns:a16="http://schemas.microsoft.com/office/drawing/2014/main" id="{E686CE2C-4A74-4878-9EC2-8E230EFA91F1}"/>
                </a:ext>
              </a:extLst>
            </p:cNvPr>
            <p:cNvSpPr/>
            <p:nvPr/>
          </p:nvSpPr>
          <p:spPr>
            <a:xfrm>
              <a:off x="7898381"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cxnSp>
          <p:nvCxnSpPr>
            <p:cNvPr id="41" name="직선 화살표 연결선 40">
              <a:extLst>
                <a:ext uri="{FF2B5EF4-FFF2-40B4-BE49-F238E27FC236}">
                  <a16:creationId xmlns="" xmlns:a16="http://schemas.microsoft.com/office/drawing/2014/main" id="{E55686D6-A996-402E-91E9-DFEDFCAB932C}"/>
                </a:ext>
              </a:extLst>
            </p:cNvPr>
            <p:cNvCxnSpPr>
              <a:cxnSpLocks/>
              <a:stCxn id="32" idx="3"/>
              <a:endCxn id="34" idx="0"/>
            </p:cNvCxnSpPr>
            <p:nvPr/>
          </p:nvCxnSpPr>
          <p:spPr>
            <a:xfrm flipH="1">
              <a:off x="2838623" y="3997294"/>
              <a:ext cx="588904"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 xmlns:a16="http://schemas.microsoft.com/office/drawing/2014/main" id="{8871D1CA-FF4B-41EF-A1E9-6D06356B55EB}"/>
                </a:ext>
              </a:extLst>
            </p:cNvPr>
            <p:cNvCxnSpPr>
              <a:cxnSpLocks/>
              <a:stCxn id="32" idx="4"/>
              <a:endCxn id="54" idx="0"/>
            </p:cNvCxnSpPr>
            <p:nvPr/>
          </p:nvCxnSpPr>
          <p:spPr>
            <a:xfrm>
              <a:off x="3605738" y="4071111"/>
              <a:ext cx="0"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 xmlns:a16="http://schemas.microsoft.com/office/drawing/2014/main" id="{8FB27A13-5D08-4139-806C-036C8E968291}"/>
                </a:ext>
              </a:extLst>
            </p:cNvPr>
            <p:cNvCxnSpPr>
              <a:cxnSpLocks/>
              <a:stCxn id="32" idx="5"/>
              <a:endCxn id="35" idx="0"/>
            </p:cNvCxnSpPr>
            <p:nvPr/>
          </p:nvCxnSpPr>
          <p:spPr>
            <a:xfrm>
              <a:off x="3783949" y="3997294"/>
              <a:ext cx="591086"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 xmlns:a16="http://schemas.microsoft.com/office/drawing/2014/main" id="{4F7EAE67-8641-45DE-AD6C-BBDBEEA6F93B}"/>
                </a:ext>
              </a:extLst>
            </p:cNvPr>
            <p:cNvCxnSpPr>
              <a:cxnSpLocks/>
              <a:stCxn id="55" idx="7"/>
              <a:endCxn id="62" idx="0"/>
            </p:cNvCxnSpPr>
            <p:nvPr/>
          </p:nvCxnSpPr>
          <p:spPr>
            <a:xfrm flipH="1">
              <a:off x="5122243" y="3640872"/>
              <a:ext cx="55077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 xmlns:a16="http://schemas.microsoft.com/office/drawing/2014/main" id="{07237317-3DAD-4683-9FF7-EFA0A754A539}"/>
                </a:ext>
              </a:extLst>
            </p:cNvPr>
            <p:cNvCxnSpPr>
              <a:cxnSpLocks/>
              <a:stCxn id="55" idx="1"/>
              <a:endCxn id="64" idx="0"/>
            </p:cNvCxnSpPr>
            <p:nvPr/>
          </p:nvCxnSpPr>
          <p:spPr>
            <a:xfrm>
              <a:off x="5316598" y="3640872"/>
              <a:ext cx="54960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 xmlns:a16="http://schemas.microsoft.com/office/drawing/2014/main" id="{11AE73FE-8A95-4AA9-B43B-3B3536878CEB}"/>
                </a:ext>
              </a:extLst>
            </p:cNvPr>
            <p:cNvCxnSpPr>
              <a:cxnSpLocks/>
              <a:stCxn id="33" idx="3"/>
              <a:endCxn id="37" idx="0"/>
            </p:cNvCxnSpPr>
            <p:nvPr/>
          </p:nvCxnSpPr>
          <p:spPr>
            <a:xfrm flipH="1">
              <a:off x="6613997" y="3997294"/>
              <a:ext cx="591671"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 xmlns:a16="http://schemas.microsoft.com/office/drawing/2014/main" id="{B9B9CB2C-6E58-44F2-8A5B-D04D84806540}"/>
                </a:ext>
              </a:extLst>
            </p:cNvPr>
            <p:cNvCxnSpPr>
              <a:cxnSpLocks/>
              <a:stCxn id="33" idx="4"/>
              <a:endCxn id="53" idx="0"/>
            </p:cNvCxnSpPr>
            <p:nvPr/>
          </p:nvCxnSpPr>
          <p:spPr>
            <a:xfrm flipH="1">
              <a:off x="7382203" y="4071111"/>
              <a:ext cx="1676"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 xmlns:a16="http://schemas.microsoft.com/office/drawing/2014/main" id="{E9F623D9-E26E-4138-A7C8-834ECE88848D}"/>
                </a:ext>
              </a:extLst>
            </p:cNvPr>
            <p:cNvCxnSpPr>
              <a:cxnSpLocks/>
              <a:stCxn id="33" idx="5"/>
              <a:endCxn id="38" idx="0"/>
            </p:cNvCxnSpPr>
            <p:nvPr/>
          </p:nvCxnSpPr>
          <p:spPr>
            <a:xfrm>
              <a:off x="7562090" y="3997294"/>
              <a:ext cx="588319"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타원 52">
              <a:extLst>
                <a:ext uri="{FF2B5EF4-FFF2-40B4-BE49-F238E27FC236}">
                  <a16:creationId xmlns="" xmlns:a16="http://schemas.microsoft.com/office/drawing/2014/main" id="{ABF42328-C603-4AFA-BD91-FA143E53C0DA}"/>
                </a:ext>
              </a:extLst>
            </p:cNvPr>
            <p:cNvSpPr/>
            <p:nvPr/>
          </p:nvSpPr>
          <p:spPr>
            <a:xfrm>
              <a:off x="713017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54" name="타원 53">
              <a:extLst>
                <a:ext uri="{FF2B5EF4-FFF2-40B4-BE49-F238E27FC236}">
                  <a16:creationId xmlns="" xmlns:a16="http://schemas.microsoft.com/office/drawing/2014/main" id="{57BF6201-3359-4242-9497-511A54422AEF}"/>
                </a:ext>
              </a:extLst>
            </p:cNvPr>
            <p:cNvSpPr/>
            <p:nvPr/>
          </p:nvSpPr>
          <p:spPr>
            <a:xfrm>
              <a:off x="3353710"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55" name="타원 54">
              <a:extLst>
                <a:ext uri="{FF2B5EF4-FFF2-40B4-BE49-F238E27FC236}">
                  <a16:creationId xmlns="" xmlns:a16="http://schemas.microsoft.com/office/drawing/2014/main" id="{E322812C-15AD-476E-B075-902115417312}"/>
                </a:ext>
              </a:extLst>
            </p:cNvPr>
            <p:cNvSpPr/>
            <p:nvPr/>
          </p:nvSpPr>
          <p:spPr>
            <a:xfrm>
              <a:off x="524278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sp>
        <p:nvSpPr>
          <p:cNvPr id="39" name="직사각형 3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0" name="직사각형 3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7" name="직사각형 5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Backtracking</a:t>
            </a:r>
          </a:p>
        </p:txBody>
      </p:sp>
      <p:sp>
        <p:nvSpPr>
          <p:cNvPr id="58" name="TextBox 57">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Depth First Search</a:t>
            </a:r>
          </a:p>
        </p:txBody>
      </p:sp>
      <p:sp>
        <p:nvSpPr>
          <p:cNvPr id="59" name="직사각형 58">
            <a:extLst>
              <a:ext uri="{FF2B5EF4-FFF2-40B4-BE49-F238E27FC236}">
                <a16:creationId xmlns:a16="http://schemas.microsoft.com/office/drawing/2014/main" xmlns="" id="{9723BE79-55AB-4375-B5FF-C2C1EE802E8B}"/>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How can one visit all the nodes once in a tree structure as shown below?</a:t>
            </a:r>
          </a:p>
        </p:txBody>
      </p:sp>
    </p:spTree>
    <p:extLst>
      <p:ext uri="{BB962C8B-B14F-4D97-AF65-F5344CB8AC3E}">
        <p14:creationId xmlns:p14="http://schemas.microsoft.com/office/powerpoint/2010/main" val="188324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5" name="직사각형 3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6" name="직사각형 35">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Backtracking</a:t>
            </a:r>
          </a:p>
        </p:txBody>
      </p:sp>
      <p:sp>
        <p:nvSpPr>
          <p:cNvPr id="37" name="TextBox 36">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Depth First Search</a:t>
            </a:r>
          </a:p>
        </p:txBody>
      </p:sp>
      <p:sp>
        <p:nvSpPr>
          <p:cNvPr id="45" name="직사각형 44">
            <a:extLst>
              <a:ext uri="{FF2B5EF4-FFF2-40B4-BE49-F238E27FC236}">
                <a16:creationId xmlns:a16="http://schemas.microsoft.com/office/drawing/2014/main" xmlns="" id="{9723BE79-55AB-4375-B5FF-C2C1EE802E8B}"/>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Depth-First search refers to a search method in which depth priority is searched as follows.</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First, visit the root node, followed by node 2 and node 3.</a:t>
            </a:r>
          </a:p>
        </p:txBody>
      </p:sp>
      <p:grpSp>
        <p:nvGrpSpPr>
          <p:cNvPr id="4" name="그룹 3"/>
          <p:cNvGrpSpPr/>
          <p:nvPr/>
        </p:nvGrpSpPr>
        <p:grpSpPr>
          <a:xfrm>
            <a:off x="1921572" y="3112348"/>
            <a:ext cx="5815842" cy="2518829"/>
            <a:chOff x="1921572" y="3112348"/>
            <a:chExt cx="5815842" cy="2518829"/>
          </a:xfrm>
        </p:grpSpPr>
        <p:grpSp>
          <p:nvGrpSpPr>
            <p:cNvPr id="39" name="그룹 38">
              <a:extLst>
                <a:ext uri="{FF2B5EF4-FFF2-40B4-BE49-F238E27FC236}">
                  <a16:creationId xmlns="" xmlns:a16="http://schemas.microsoft.com/office/drawing/2014/main" id="{04A7FBD7-F2C2-451A-8D36-2E090646D32B}"/>
                </a:ext>
              </a:extLst>
            </p:cNvPr>
            <p:cNvGrpSpPr/>
            <p:nvPr/>
          </p:nvGrpSpPr>
          <p:grpSpPr>
            <a:xfrm>
              <a:off x="1921572" y="3182905"/>
              <a:ext cx="5815842" cy="2448272"/>
              <a:chOff x="2586595" y="2637807"/>
              <a:chExt cx="5815842" cy="2448272"/>
            </a:xfrm>
          </p:grpSpPr>
          <p:cxnSp>
            <p:nvCxnSpPr>
              <p:cNvPr id="40" name="직선 화살표 연결선 39">
                <a:extLst>
                  <a:ext uri="{FF2B5EF4-FFF2-40B4-BE49-F238E27FC236}">
                    <a16:creationId xmlns="" xmlns:a16="http://schemas.microsoft.com/office/drawing/2014/main" id="{DD9F15D8-C76E-4FFA-BAB7-DB97288A15AB}"/>
                  </a:ext>
                </a:extLst>
              </p:cNvPr>
              <p:cNvCxnSpPr>
                <a:cxnSpLocks/>
                <a:stCxn id="51" idx="4"/>
                <a:endCxn id="77" idx="0"/>
              </p:cNvCxnSpPr>
              <p:nvPr/>
            </p:nvCxnSpPr>
            <p:spPr>
              <a:xfrm flipH="1">
                <a:off x="5494809" y="3141863"/>
                <a:ext cx="383" cy="42519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FACB4C58-86E1-4F19-A66C-DA7008C07810}"/>
                  </a:ext>
                </a:extLst>
              </p:cNvPr>
              <p:cNvCxnSpPr>
                <a:cxnSpLocks/>
                <a:stCxn id="51" idx="3"/>
                <a:endCxn id="52" idx="0"/>
              </p:cNvCxnSpPr>
              <p:nvPr/>
            </p:nvCxnSpPr>
            <p:spPr>
              <a:xfrm flipH="1">
                <a:off x="3605738" y="3068046"/>
                <a:ext cx="1711243"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1B2B792C-42F5-41FD-ACE2-3A08F59C9A8A}"/>
                  </a:ext>
                </a:extLst>
              </p:cNvPr>
              <p:cNvCxnSpPr>
                <a:cxnSpLocks/>
                <a:stCxn id="51" idx="5"/>
                <a:endCxn id="56" idx="0"/>
              </p:cNvCxnSpPr>
              <p:nvPr/>
            </p:nvCxnSpPr>
            <p:spPr>
              <a:xfrm>
                <a:off x="5673403" y="3068046"/>
                <a:ext cx="1710476"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 xmlns:a16="http://schemas.microsoft.com/office/drawing/2014/main" id="{7D0C9C5D-CDEE-4FCF-AC56-C9C4E81BFCA2}"/>
                  </a:ext>
                </a:extLst>
              </p:cNvPr>
              <p:cNvSpPr/>
              <p:nvPr/>
            </p:nvSpPr>
            <p:spPr>
              <a:xfrm>
                <a:off x="5243164" y="2637807"/>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solidFill>
                      <a:schemeClr val="tx1"/>
                    </a:solidFill>
                    <a:latin typeface="SamsungOne 400" panose="020B0503030303020204" pitchFamily="34" charset="0"/>
                    <a:ea typeface="SamsungOne 400" panose="020B0503030303020204" pitchFamily="34" charset="0"/>
                  </a:rPr>
                  <a:t>1</a:t>
                </a:r>
                <a:endParaRPr lang="ko-KR" altLang="en-US" dirty="0">
                  <a:solidFill>
                    <a:schemeClr val="tx1"/>
                  </a:solidFill>
                  <a:latin typeface="SamsungOne 400" panose="020B0503030303020204" pitchFamily="34" charset="0"/>
                </a:endParaRPr>
              </a:p>
            </p:txBody>
          </p:sp>
          <p:sp>
            <p:nvSpPr>
              <p:cNvPr id="52" name="타원 51">
                <a:extLst>
                  <a:ext uri="{FF2B5EF4-FFF2-40B4-BE49-F238E27FC236}">
                    <a16:creationId xmlns="" xmlns:a16="http://schemas.microsoft.com/office/drawing/2014/main" id="{A6BB5299-386F-42E7-A05A-7D7CA19EADC9}"/>
                  </a:ext>
                </a:extLst>
              </p:cNvPr>
              <p:cNvSpPr/>
              <p:nvPr/>
            </p:nvSpPr>
            <p:spPr>
              <a:xfrm>
                <a:off x="3353710"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2</a:t>
                </a:r>
                <a:endParaRPr lang="ko-KR" altLang="en-US" dirty="0">
                  <a:latin typeface="SamsungOne 400" panose="020B0503030303020204" pitchFamily="34" charset="0"/>
                </a:endParaRPr>
              </a:p>
            </p:txBody>
          </p:sp>
          <p:sp>
            <p:nvSpPr>
              <p:cNvPr id="56" name="타원 55">
                <a:extLst>
                  <a:ext uri="{FF2B5EF4-FFF2-40B4-BE49-F238E27FC236}">
                    <a16:creationId xmlns="" xmlns:a16="http://schemas.microsoft.com/office/drawing/2014/main" id="{22B59459-3BFB-4DBD-A463-FE82EAEC4A2C}"/>
                  </a:ext>
                </a:extLst>
              </p:cNvPr>
              <p:cNvSpPr/>
              <p:nvPr/>
            </p:nvSpPr>
            <p:spPr>
              <a:xfrm>
                <a:off x="713185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59" name="타원 58">
                <a:extLst>
                  <a:ext uri="{FF2B5EF4-FFF2-40B4-BE49-F238E27FC236}">
                    <a16:creationId xmlns="" xmlns:a16="http://schemas.microsoft.com/office/drawing/2014/main" id="{8DF8FA72-ABB2-4A76-BCF7-346506E1994C}"/>
                  </a:ext>
                </a:extLst>
              </p:cNvPr>
              <p:cNvSpPr/>
              <p:nvPr/>
            </p:nvSpPr>
            <p:spPr>
              <a:xfrm>
                <a:off x="258659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3</a:t>
                </a:r>
                <a:endParaRPr lang="ko-KR" altLang="en-US" dirty="0">
                  <a:latin typeface="SamsungOne 400" panose="020B0503030303020204" pitchFamily="34" charset="0"/>
                </a:endParaRPr>
              </a:p>
            </p:txBody>
          </p:sp>
          <p:sp>
            <p:nvSpPr>
              <p:cNvPr id="60" name="타원 59">
                <a:extLst>
                  <a:ext uri="{FF2B5EF4-FFF2-40B4-BE49-F238E27FC236}">
                    <a16:creationId xmlns="" xmlns:a16="http://schemas.microsoft.com/office/drawing/2014/main" id="{097E975F-82AA-4CBB-BF9B-8162CFFB0349}"/>
                  </a:ext>
                </a:extLst>
              </p:cNvPr>
              <p:cNvSpPr/>
              <p:nvPr/>
            </p:nvSpPr>
            <p:spPr>
              <a:xfrm>
                <a:off x="4123007"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nvGrpSpPr>
              <p:cNvPr id="61" name="그룹 60">
                <a:extLst>
                  <a:ext uri="{FF2B5EF4-FFF2-40B4-BE49-F238E27FC236}">
                    <a16:creationId xmlns="" xmlns:a16="http://schemas.microsoft.com/office/drawing/2014/main" id="{BC201261-5547-4DC2-80ED-60F89812B1DD}"/>
                  </a:ext>
                </a:extLst>
              </p:cNvPr>
              <p:cNvGrpSpPr/>
              <p:nvPr/>
            </p:nvGrpSpPr>
            <p:grpSpPr>
              <a:xfrm>
                <a:off x="4870215" y="4582023"/>
                <a:ext cx="1248018" cy="504056"/>
                <a:chOff x="3928285" y="4869160"/>
                <a:chExt cx="1248018" cy="504056"/>
              </a:xfrm>
            </p:grpSpPr>
            <p:sp>
              <p:nvSpPr>
                <p:cNvPr id="78" name="타원 77">
                  <a:extLst>
                    <a:ext uri="{FF2B5EF4-FFF2-40B4-BE49-F238E27FC236}">
                      <a16:creationId xmlns="" xmlns:a16="http://schemas.microsoft.com/office/drawing/2014/main" id="{CAFA482E-9364-4C32-9D6D-3AC8A22856B0}"/>
                    </a:ext>
                  </a:extLst>
                </p:cNvPr>
                <p:cNvSpPr/>
                <p:nvPr/>
              </p:nvSpPr>
              <p:spPr>
                <a:xfrm>
                  <a:off x="3928285"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79" name="타원 78">
                  <a:extLst>
                    <a:ext uri="{FF2B5EF4-FFF2-40B4-BE49-F238E27FC236}">
                      <a16:creationId xmlns="" xmlns:a16="http://schemas.microsoft.com/office/drawing/2014/main" id="{BE8CB2D0-03BD-4B3F-B5A4-70FC18C31691}"/>
                    </a:ext>
                  </a:extLst>
                </p:cNvPr>
                <p:cNvSpPr/>
                <p:nvPr/>
              </p:nvSpPr>
              <p:spPr>
                <a:xfrm>
                  <a:off x="4672247"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sp>
            <p:nvSpPr>
              <p:cNvPr id="65" name="타원 64">
                <a:extLst>
                  <a:ext uri="{FF2B5EF4-FFF2-40B4-BE49-F238E27FC236}">
                    <a16:creationId xmlns="" xmlns:a16="http://schemas.microsoft.com/office/drawing/2014/main" id="{EC3A38C3-F4F0-4C3E-8EB5-AB4FDE6123F7}"/>
                  </a:ext>
                </a:extLst>
              </p:cNvPr>
              <p:cNvSpPr/>
              <p:nvPr/>
            </p:nvSpPr>
            <p:spPr>
              <a:xfrm>
                <a:off x="6361969"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66" name="타원 65">
                <a:extLst>
                  <a:ext uri="{FF2B5EF4-FFF2-40B4-BE49-F238E27FC236}">
                    <a16:creationId xmlns="" xmlns:a16="http://schemas.microsoft.com/office/drawing/2014/main" id="{1CB12965-BD31-4C60-A55C-068A203FC228}"/>
                  </a:ext>
                </a:extLst>
              </p:cNvPr>
              <p:cNvSpPr/>
              <p:nvPr/>
            </p:nvSpPr>
            <p:spPr>
              <a:xfrm>
                <a:off x="7898381"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cxnSp>
            <p:nvCxnSpPr>
              <p:cNvPr id="67" name="직선 화살표 연결선 66">
                <a:extLst>
                  <a:ext uri="{FF2B5EF4-FFF2-40B4-BE49-F238E27FC236}">
                    <a16:creationId xmlns="" xmlns:a16="http://schemas.microsoft.com/office/drawing/2014/main" id="{1F5D2414-9102-445D-B29A-6304FFC45C52}"/>
                  </a:ext>
                </a:extLst>
              </p:cNvPr>
              <p:cNvCxnSpPr>
                <a:cxnSpLocks/>
                <a:stCxn id="52" idx="3"/>
                <a:endCxn id="59" idx="0"/>
              </p:cNvCxnSpPr>
              <p:nvPr/>
            </p:nvCxnSpPr>
            <p:spPr>
              <a:xfrm flipH="1">
                <a:off x="2838623" y="3997294"/>
                <a:ext cx="588904"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 xmlns:a16="http://schemas.microsoft.com/office/drawing/2014/main" id="{52B95633-1F40-4D69-A6A7-C15648C6107B}"/>
                  </a:ext>
                </a:extLst>
              </p:cNvPr>
              <p:cNvCxnSpPr>
                <a:cxnSpLocks/>
                <a:stCxn id="52" idx="4"/>
                <a:endCxn id="76" idx="0"/>
              </p:cNvCxnSpPr>
              <p:nvPr/>
            </p:nvCxnSpPr>
            <p:spPr>
              <a:xfrm>
                <a:off x="3605738" y="4071111"/>
                <a:ext cx="0"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 xmlns:a16="http://schemas.microsoft.com/office/drawing/2014/main" id="{F3117148-E9C3-494A-9828-E9BE3135E922}"/>
                  </a:ext>
                </a:extLst>
              </p:cNvPr>
              <p:cNvCxnSpPr>
                <a:cxnSpLocks/>
                <a:stCxn id="52" idx="5"/>
                <a:endCxn id="60" idx="0"/>
              </p:cNvCxnSpPr>
              <p:nvPr/>
            </p:nvCxnSpPr>
            <p:spPr>
              <a:xfrm>
                <a:off x="3783949" y="3997294"/>
                <a:ext cx="591086"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 xmlns:a16="http://schemas.microsoft.com/office/drawing/2014/main" id="{AD9B5277-3D72-4E57-88A9-6E9B1B7128AF}"/>
                  </a:ext>
                </a:extLst>
              </p:cNvPr>
              <p:cNvCxnSpPr>
                <a:cxnSpLocks/>
                <a:stCxn id="77" idx="7"/>
                <a:endCxn id="78" idx="0"/>
              </p:cNvCxnSpPr>
              <p:nvPr/>
            </p:nvCxnSpPr>
            <p:spPr>
              <a:xfrm flipH="1">
                <a:off x="5122243" y="3640872"/>
                <a:ext cx="55077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027614BD-3161-4380-B1DC-0EC1B4FD602D}"/>
                  </a:ext>
                </a:extLst>
              </p:cNvPr>
              <p:cNvCxnSpPr>
                <a:cxnSpLocks/>
                <a:stCxn id="77" idx="1"/>
                <a:endCxn id="79" idx="0"/>
              </p:cNvCxnSpPr>
              <p:nvPr/>
            </p:nvCxnSpPr>
            <p:spPr>
              <a:xfrm>
                <a:off x="5316598" y="3640872"/>
                <a:ext cx="54960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 xmlns:a16="http://schemas.microsoft.com/office/drawing/2014/main" id="{1316C999-A802-40D8-8AFC-490BBD25D814}"/>
                  </a:ext>
                </a:extLst>
              </p:cNvPr>
              <p:cNvCxnSpPr>
                <a:cxnSpLocks/>
                <a:stCxn id="56" idx="3"/>
                <a:endCxn id="65" idx="0"/>
              </p:cNvCxnSpPr>
              <p:nvPr/>
            </p:nvCxnSpPr>
            <p:spPr>
              <a:xfrm flipH="1">
                <a:off x="6613997" y="3997294"/>
                <a:ext cx="591671"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 xmlns:a16="http://schemas.microsoft.com/office/drawing/2014/main" id="{765CBA0B-8EC6-4DCE-9F2E-80348B588EB3}"/>
                  </a:ext>
                </a:extLst>
              </p:cNvPr>
              <p:cNvCxnSpPr>
                <a:cxnSpLocks/>
                <a:stCxn id="56" idx="4"/>
                <a:endCxn id="75" idx="0"/>
              </p:cNvCxnSpPr>
              <p:nvPr/>
            </p:nvCxnSpPr>
            <p:spPr>
              <a:xfrm flipH="1">
                <a:off x="7382203" y="4071111"/>
                <a:ext cx="1676"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 xmlns:a16="http://schemas.microsoft.com/office/drawing/2014/main" id="{7F31A077-6084-413A-A4C6-97CC304DC39D}"/>
                  </a:ext>
                </a:extLst>
              </p:cNvPr>
              <p:cNvCxnSpPr>
                <a:cxnSpLocks/>
                <a:stCxn id="56" idx="5"/>
                <a:endCxn id="66" idx="0"/>
              </p:cNvCxnSpPr>
              <p:nvPr/>
            </p:nvCxnSpPr>
            <p:spPr>
              <a:xfrm>
                <a:off x="7562090" y="3997294"/>
                <a:ext cx="588319"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5" name="타원 74">
                <a:extLst>
                  <a:ext uri="{FF2B5EF4-FFF2-40B4-BE49-F238E27FC236}">
                    <a16:creationId xmlns="" xmlns:a16="http://schemas.microsoft.com/office/drawing/2014/main" id="{80349FDF-E153-4708-842C-C0046DB25CEA}"/>
                  </a:ext>
                </a:extLst>
              </p:cNvPr>
              <p:cNvSpPr/>
              <p:nvPr/>
            </p:nvSpPr>
            <p:spPr>
              <a:xfrm>
                <a:off x="713017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76" name="타원 75">
                <a:extLst>
                  <a:ext uri="{FF2B5EF4-FFF2-40B4-BE49-F238E27FC236}">
                    <a16:creationId xmlns="" xmlns:a16="http://schemas.microsoft.com/office/drawing/2014/main" id="{10404172-1D3D-41E1-AB13-F8B836129607}"/>
                  </a:ext>
                </a:extLst>
              </p:cNvPr>
              <p:cNvSpPr/>
              <p:nvPr/>
            </p:nvSpPr>
            <p:spPr>
              <a:xfrm>
                <a:off x="3353710"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77" name="타원 76">
                <a:extLst>
                  <a:ext uri="{FF2B5EF4-FFF2-40B4-BE49-F238E27FC236}">
                    <a16:creationId xmlns="" xmlns:a16="http://schemas.microsoft.com/office/drawing/2014/main" id="{286DBA14-048C-4622-B970-9C2FD216E5DB}"/>
                  </a:ext>
                </a:extLst>
              </p:cNvPr>
              <p:cNvSpPr/>
              <p:nvPr/>
            </p:nvSpPr>
            <p:spPr>
              <a:xfrm>
                <a:off x="524278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cxnSp>
          <p:nvCxnSpPr>
            <p:cNvPr id="80" name="연결선: 구부러짐 79">
              <a:extLst>
                <a:ext uri="{FF2B5EF4-FFF2-40B4-BE49-F238E27FC236}">
                  <a16:creationId xmlns="" xmlns:a16="http://schemas.microsoft.com/office/drawing/2014/main" id="{9D86D74E-9BC0-4CD9-AA68-F0E0E54CE866}"/>
                </a:ext>
              </a:extLst>
            </p:cNvPr>
            <p:cNvCxnSpPr>
              <a:cxnSpLocks/>
              <a:stCxn id="52" idx="2"/>
              <a:endCxn id="59" idx="0"/>
            </p:cNvCxnSpPr>
            <p:nvPr/>
          </p:nvCxnSpPr>
          <p:spPr>
            <a:xfrm rot="10800000" flipV="1">
              <a:off x="2173601" y="4364181"/>
              <a:ext cx="515087" cy="762940"/>
            </a:xfrm>
            <a:prstGeom prst="curvedConnector2">
              <a:avLst/>
            </a:prstGeom>
            <a:ln w="19050">
              <a:solidFill>
                <a:srgbClr val="1429A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 name="원호 2"/>
            <p:cNvSpPr/>
            <p:nvPr/>
          </p:nvSpPr>
          <p:spPr>
            <a:xfrm rot="20681315">
              <a:off x="2907003" y="3112348"/>
              <a:ext cx="1993560" cy="1532550"/>
            </a:xfrm>
            <a:prstGeom prst="arc">
              <a:avLst>
                <a:gd name="adj1" fmla="val 11016345"/>
                <a:gd name="adj2" fmla="val 20077607"/>
              </a:avLst>
            </a:prstGeom>
            <a:ln w="19050">
              <a:solidFill>
                <a:srgbClr val="1429A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Tree>
    <p:extLst>
      <p:ext uri="{BB962C8B-B14F-4D97-AF65-F5344CB8AC3E}">
        <p14:creationId xmlns:p14="http://schemas.microsoft.com/office/powerpoint/2010/main" val="421044152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77876" y="3202776"/>
            <a:ext cx="6659538" cy="2448272"/>
            <a:chOff x="1077876" y="3202776"/>
            <a:chExt cx="6659538" cy="2448272"/>
          </a:xfrm>
        </p:grpSpPr>
        <p:grpSp>
          <p:nvGrpSpPr>
            <p:cNvPr id="39" name="그룹 38">
              <a:extLst>
                <a:ext uri="{FF2B5EF4-FFF2-40B4-BE49-F238E27FC236}">
                  <a16:creationId xmlns="" xmlns:a16="http://schemas.microsoft.com/office/drawing/2014/main" id="{04A7FBD7-F2C2-451A-8D36-2E090646D32B}"/>
                </a:ext>
              </a:extLst>
            </p:cNvPr>
            <p:cNvGrpSpPr/>
            <p:nvPr/>
          </p:nvGrpSpPr>
          <p:grpSpPr>
            <a:xfrm>
              <a:off x="1921572" y="3202776"/>
              <a:ext cx="5815842" cy="2448272"/>
              <a:chOff x="2586595" y="2637807"/>
              <a:chExt cx="5815842" cy="2448272"/>
            </a:xfrm>
          </p:grpSpPr>
          <p:cxnSp>
            <p:nvCxnSpPr>
              <p:cNvPr id="40" name="직선 화살표 연결선 39">
                <a:extLst>
                  <a:ext uri="{FF2B5EF4-FFF2-40B4-BE49-F238E27FC236}">
                    <a16:creationId xmlns="" xmlns:a16="http://schemas.microsoft.com/office/drawing/2014/main" id="{DD9F15D8-C76E-4FFA-BAB7-DB97288A15AB}"/>
                  </a:ext>
                </a:extLst>
              </p:cNvPr>
              <p:cNvCxnSpPr>
                <a:cxnSpLocks/>
                <a:stCxn id="51" idx="4"/>
                <a:endCxn id="77" idx="0"/>
              </p:cNvCxnSpPr>
              <p:nvPr/>
            </p:nvCxnSpPr>
            <p:spPr>
              <a:xfrm flipH="1">
                <a:off x="5494809" y="3141863"/>
                <a:ext cx="383" cy="42519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FACB4C58-86E1-4F19-A66C-DA7008C07810}"/>
                  </a:ext>
                </a:extLst>
              </p:cNvPr>
              <p:cNvCxnSpPr>
                <a:cxnSpLocks/>
                <a:stCxn id="51" idx="3"/>
                <a:endCxn id="52" idx="0"/>
              </p:cNvCxnSpPr>
              <p:nvPr/>
            </p:nvCxnSpPr>
            <p:spPr>
              <a:xfrm flipH="1">
                <a:off x="3605738" y="3068046"/>
                <a:ext cx="1711243"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1B2B792C-42F5-41FD-ACE2-3A08F59C9A8A}"/>
                  </a:ext>
                </a:extLst>
              </p:cNvPr>
              <p:cNvCxnSpPr>
                <a:cxnSpLocks/>
                <a:stCxn id="51" idx="5"/>
                <a:endCxn id="56" idx="0"/>
              </p:cNvCxnSpPr>
              <p:nvPr/>
            </p:nvCxnSpPr>
            <p:spPr>
              <a:xfrm>
                <a:off x="5673403" y="3068046"/>
                <a:ext cx="1710476"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 xmlns:a16="http://schemas.microsoft.com/office/drawing/2014/main" id="{7D0C9C5D-CDEE-4FCF-AC56-C9C4E81BFCA2}"/>
                  </a:ext>
                </a:extLst>
              </p:cNvPr>
              <p:cNvSpPr/>
              <p:nvPr/>
            </p:nvSpPr>
            <p:spPr>
              <a:xfrm>
                <a:off x="5243164" y="2637807"/>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solidFill>
                      <a:schemeClr val="tx1"/>
                    </a:solidFill>
                    <a:latin typeface="SamsungOne 400" panose="020B0503030303020204" pitchFamily="34" charset="0"/>
                    <a:ea typeface="SamsungOne 400" panose="020B0503030303020204" pitchFamily="34" charset="0"/>
                  </a:rPr>
                  <a:t>1</a:t>
                </a:r>
                <a:endParaRPr lang="ko-KR" altLang="en-US" dirty="0">
                  <a:solidFill>
                    <a:schemeClr val="tx1"/>
                  </a:solidFill>
                  <a:latin typeface="SamsungOne 400" panose="020B0503030303020204" pitchFamily="34" charset="0"/>
                </a:endParaRPr>
              </a:p>
            </p:txBody>
          </p:sp>
          <p:sp>
            <p:nvSpPr>
              <p:cNvPr id="52" name="타원 51">
                <a:extLst>
                  <a:ext uri="{FF2B5EF4-FFF2-40B4-BE49-F238E27FC236}">
                    <a16:creationId xmlns="" xmlns:a16="http://schemas.microsoft.com/office/drawing/2014/main" id="{A6BB5299-386F-42E7-A05A-7D7CA19EADC9}"/>
                  </a:ext>
                </a:extLst>
              </p:cNvPr>
              <p:cNvSpPr/>
              <p:nvPr/>
            </p:nvSpPr>
            <p:spPr>
              <a:xfrm>
                <a:off x="3353710"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2</a:t>
                </a:r>
                <a:endParaRPr lang="ko-KR" altLang="en-US" dirty="0">
                  <a:latin typeface="SamsungOne 400" panose="020B0503030303020204" pitchFamily="34" charset="0"/>
                </a:endParaRPr>
              </a:p>
            </p:txBody>
          </p:sp>
          <p:sp>
            <p:nvSpPr>
              <p:cNvPr id="56" name="타원 55">
                <a:extLst>
                  <a:ext uri="{FF2B5EF4-FFF2-40B4-BE49-F238E27FC236}">
                    <a16:creationId xmlns="" xmlns:a16="http://schemas.microsoft.com/office/drawing/2014/main" id="{22B59459-3BFB-4DBD-A463-FE82EAEC4A2C}"/>
                  </a:ext>
                </a:extLst>
              </p:cNvPr>
              <p:cNvSpPr/>
              <p:nvPr/>
            </p:nvSpPr>
            <p:spPr>
              <a:xfrm>
                <a:off x="713185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59" name="타원 58">
                <a:extLst>
                  <a:ext uri="{FF2B5EF4-FFF2-40B4-BE49-F238E27FC236}">
                    <a16:creationId xmlns="" xmlns:a16="http://schemas.microsoft.com/office/drawing/2014/main" id="{8DF8FA72-ABB2-4A76-BCF7-346506E1994C}"/>
                  </a:ext>
                </a:extLst>
              </p:cNvPr>
              <p:cNvSpPr/>
              <p:nvPr/>
            </p:nvSpPr>
            <p:spPr>
              <a:xfrm>
                <a:off x="258659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3</a:t>
                </a:r>
                <a:endParaRPr lang="ko-KR" altLang="en-US" dirty="0">
                  <a:latin typeface="SamsungOne 400" panose="020B0503030303020204" pitchFamily="34" charset="0"/>
                </a:endParaRPr>
              </a:p>
            </p:txBody>
          </p:sp>
          <p:sp>
            <p:nvSpPr>
              <p:cNvPr id="60" name="타원 59">
                <a:extLst>
                  <a:ext uri="{FF2B5EF4-FFF2-40B4-BE49-F238E27FC236}">
                    <a16:creationId xmlns="" xmlns:a16="http://schemas.microsoft.com/office/drawing/2014/main" id="{097E975F-82AA-4CBB-BF9B-8162CFFB0349}"/>
                  </a:ext>
                </a:extLst>
              </p:cNvPr>
              <p:cNvSpPr/>
              <p:nvPr/>
            </p:nvSpPr>
            <p:spPr>
              <a:xfrm>
                <a:off x="4123007"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nvGrpSpPr>
              <p:cNvPr id="61" name="그룹 60">
                <a:extLst>
                  <a:ext uri="{FF2B5EF4-FFF2-40B4-BE49-F238E27FC236}">
                    <a16:creationId xmlns="" xmlns:a16="http://schemas.microsoft.com/office/drawing/2014/main" id="{BC201261-5547-4DC2-80ED-60F89812B1DD}"/>
                  </a:ext>
                </a:extLst>
              </p:cNvPr>
              <p:cNvGrpSpPr/>
              <p:nvPr/>
            </p:nvGrpSpPr>
            <p:grpSpPr>
              <a:xfrm>
                <a:off x="4870215" y="4582023"/>
                <a:ext cx="1248018" cy="504056"/>
                <a:chOff x="3928285" y="4869160"/>
                <a:chExt cx="1248018" cy="504056"/>
              </a:xfrm>
            </p:grpSpPr>
            <p:sp>
              <p:nvSpPr>
                <p:cNvPr id="78" name="타원 77">
                  <a:extLst>
                    <a:ext uri="{FF2B5EF4-FFF2-40B4-BE49-F238E27FC236}">
                      <a16:creationId xmlns="" xmlns:a16="http://schemas.microsoft.com/office/drawing/2014/main" id="{CAFA482E-9364-4C32-9D6D-3AC8A22856B0}"/>
                    </a:ext>
                  </a:extLst>
                </p:cNvPr>
                <p:cNvSpPr/>
                <p:nvPr/>
              </p:nvSpPr>
              <p:spPr>
                <a:xfrm>
                  <a:off x="3928285"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79" name="타원 78">
                  <a:extLst>
                    <a:ext uri="{FF2B5EF4-FFF2-40B4-BE49-F238E27FC236}">
                      <a16:creationId xmlns="" xmlns:a16="http://schemas.microsoft.com/office/drawing/2014/main" id="{BE8CB2D0-03BD-4B3F-B5A4-70FC18C31691}"/>
                    </a:ext>
                  </a:extLst>
                </p:cNvPr>
                <p:cNvSpPr/>
                <p:nvPr/>
              </p:nvSpPr>
              <p:spPr>
                <a:xfrm>
                  <a:off x="4672247"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sp>
            <p:nvSpPr>
              <p:cNvPr id="65" name="타원 64">
                <a:extLst>
                  <a:ext uri="{FF2B5EF4-FFF2-40B4-BE49-F238E27FC236}">
                    <a16:creationId xmlns="" xmlns:a16="http://schemas.microsoft.com/office/drawing/2014/main" id="{EC3A38C3-F4F0-4C3E-8EB5-AB4FDE6123F7}"/>
                  </a:ext>
                </a:extLst>
              </p:cNvPr>
              <p:cNvSpPr/>
              <p:nvPr/>
            </p:nvSpPr>
            <p:spPr>
              <a:xfrm>
                <a:off x="6361969"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66" name="타원 65">
                <a:extLst>
                  <a:ext uri="{FF2B5EF4-FFF2-40B4-BE49-F238E27FC236}">
                    <a16:creationId xmlns="" xmlns:a16="http://schemas.microsoft.com/office/drawing/2014/main" id="{1CB12965-BD31-4C60-A55C-068A203FC228}"/>
                  </a:ext>
                </a:extLst>
              </p:cNvPr>
              <p:cNvSpPr/>
              <p:nvPr/>
            </p:nvSpPr>
            <p:spPr>
              <a:xfrm>
                <a:off x="7898381"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cxnSp>
            <p:nvCxnSpPr>
              <p:cNvPr id="67" name="직선 화살표 연결선 66">
                <a:extLst>
                  <a:ext uri="{FF2B5EF4-FFF2-40B4-BE49-F238E27FC236}">
                    <a16:creationId xmlns="" xmlns:a16="http://schemas.microsoft.com/office/drawing/2014/main" id="{1F5D2414-9102-445D-B29A-6304FFC45C52}"/>
                  </a:ext>
                </a:extLst>
              </p:cNvPr>
              <p:cNvCxnSpPr>
                <a:cxnSpLocks/>
                <a:stCxn id="52" idx="3"/>
                <a:endCxn id="59" idx="0"/>
              </p:cNvCxnSpPr>
              <p:nvPr/>
            </p:nvCxnSpPr>
            <p:spPr>
              <a:xfrm flipH="1">
                <a:off x="2838623" y="3997294"/>
                <a:ext cx="588904"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 xmlns:a16="http://schemas.microsoft.com/office/drawing/2014/main" id="{52B95633-1F40-4D69-A6A7-C15648C6107B}"/>
                  </a:ext>
                </a:extLst>
              </p:cNvPr>
              <p:cNvCxnSpPr>
                <a:cxnSpLocks/>
                <a:stCxn id="52" idx="4"/>
                <a:endCxn id="76" idx="0"/>
              </p:cNvCxnSpPr>
              <p:nvPr/>
            </p:nvCxnSpPr>
            <p:spPr>
              <a:xfrm>
                <a:off x="3605738" y="4071111"/>
                <a:ext cx="0"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 xmlns:a16="http://schemas.microsoft.com/office/drawing/2014/main" id="{F3117148-E9C3-494A-9828-E9BE3135E922}"/>
                  </a:ext>
                </a:extLst>
              </p:cNvPr>
              <p:cNvCxnSpPr>
                <a:cxnSpLocks/>
                <a:stCxn id="52" idx="5"/>
                <a:endCxn id="60" idx="0"/>
              </p:cNvCxnSpPr>
              <p:nvPr/>
            </p:nvCxnSpPr>
            <p:spPr>
              <a:xfrm>
                <a:off x="3783949" y="3997294"/>
                <a:ext cx="591086"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 xmlns:a16="http://schemas.microsoft.com/office/drawing/2014/main" id="{AD9B5277-3D72-4E57-88A9-6E9B1B7128AF}"/>
                  </a:ext>
                </a:extLst>
              </p:cNvPr>
              <p:cNvCxnSpPr>
                <a:cxnSpLocks/>
                <a:stCxn id="77" idx="7"/>
                <a:endCxn id="78" idx="0"/>
              </p:cNvCxnSpPr>
              <p:nvPr/>
            </p:nvCxnSpPr>
            <p:spPr>
              <a:xfrm flipH="1">
                <a:off x="5122243" y="3640872"/>
                <a:ext cx="55077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027614BD-3161-4380-B1DC-0EC1B4FD602D}"/>
                  </a:ext>
                </a:extLst>
              </p:cNvPr>
              <p:cNvCxnSpPr>
                <a:cxnSpLocks/>
                <a:stCxn id="77" idx="1"/>
                <a:endCxn id="79" idx="0"/>
              </p:cNvCxnSpPr>
              <p:nvPr/>
            </p:nvCxnSpPr>
            <p:spPr>
              <a:xfrm>
                <a:off x="5316598" y="3640872"/>
                <a:ext cx="54960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 xmlns:a16="http://schemas.microsoft.com/office/drawing/2014/main" id="{1316C999-A802-40D8-8AFC-490BBD25D814}"/>
                  </a:ext>
                </a:extLst>
              </p:cNvPr>
              <p:cNvCxnSpPr>
                <a:cxnSpLocks/>
                <a:stCxn id="56" idx="3"/>
                <a:endCxn id="65" idx="0"/>
              </p:cNvCxnSpPr>
              <p:nvPr/>
            </p:nvCxnSpPr>
            <p:spPr>
              <a:xfrm flipH="1">
                <a:off x="6613997" y="3997294"/>
                <a:ext cx="591671"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 xmlns:a16="http://schemas.microsoft.com/office/drawing/2014/main" id="{765CBA0B-8EC6-4DCE-9F2E-80348B588EB3}"/>
                  </a:ext>
                </a:extLst>
              </p:cNvPr>
              <p:cNvCxnSpPr>
                <a:cxnSpLocks/>
                <a:stCxn id="56" idx="4"/>
                <a:endCxn id="75" idx="0"/>
              </p:cNvCxnSpPr>
              <p:nvPr/>
            </p:nvCxnSpPr>
            <p:spPr>
              <a:xfrm flipH="1">
                <a:off x="7382203" y="4071111"/>
                <a:ext cx="1676"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 xmlns:a16="http://schemas.microsoft.com/office/drawing/2014/main" id="{7F31A077-6084-413A-A4C6-97CC304DC39D}"/>
                  </a:ext>
                </a:extLst>
              </p:cNvPr>
              <p:cNvCxnSpPr>
                <a:cxnSpLocks/>
                <a:stCxn id="56" idx="5"/>
                <a:endCxn id="66" idx="0"/>
              </p:cNvCxnSpPr>
              <p:nvPr/>
            </p:nvCxnSpPr>
            <p:spPr>
              <a:xfrm>
                <a:off x="7562090" y="3997294"/>
                <a:ext cx="588319"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5" name="타원 74">
                <a:extLst>
                  <a:ext uri="{FF2B5EF4-FFF2-40B4-BE49-F238E27FC236}">
                    <a16:creationId xmlns="" xmlns:a16="http://schemas.microsoft.com/office/drawing/2014/main" id="{80349FDF-E153-4708-842C-C0046DB25CEA}"/>
                  </a:ext>
                </a:extLst>
              </p:cNvPr>
              <p:cNvSpPr/>
              <p:nvPr/>
            </p:nvSpPr>
            <p:spPr>
              <a:xfrm>
                <a:off x="713017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76" name="타원 75">
                <a:extLst>
                  <a:ext uri="{FF2B5EF4-FFF2-40B4-BE49-F238E27FC236}">
                    <a16:creationId xmlns="" xmlns:a16="http://schemas.microsoft.com/office/drawing/2014/main" id="{10404172-1D3D-41E1-AB13-F8B836129607}"/>
                  </a:ext>
                </a:extLst>
              </p:cNvPr>
              <p:cNvSpPr/>
              <p:nvPr/>
            </p:nvSpPr>
            <p:spPr>
              <a:xfrm>
                <a:off x="3353710"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77" name="타원 76">
                <a:extLst>
                  <a:ext uri="{FF2B5EF4-FFF2-40B4-BE49-F238E27FC236}">
                    <a16:creationId xmlns="" xmlns:a16="http://schemas.microsoft.com/office/drawing/2014/main" id="{286DBA14-048C-4622-B970-9C2FD216E5DB}"/>
                  </a:ext>
                </a:extLst>
              </p:cNvPr>
              <p:cNvSpPr/>
              <p:nvPr/>
            </p:nvSpPr>
            <p:spPr>
              <a:xfrm>
                <a:off x="524278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cxnSp>
          <p:nvCxnSpPr>
            <p:cNvPr id="80" name="연결선: 구부러짐 79">
              <a:extLst>
                <a:ext uri="{FF2B5EF4-FFF2-40B4-BE49-F238E27FC236}">
                  <a16:creationId xmlns="" xmlns:a16="http://schemas.microsoft.com/office/drawing/2014/main" id="{9D86D74E-9BC0-4CD9-AA68-F0E0E54CE866}"/>
                </a:ext>
              </a:extLst>
            </p:cNvPr>
            <p:cNvCxnSpPr>
              <a:cxnSpLocks/>
              <a:stCxn id="52" idx="2"/>
              <a:endCxn id="59" idx="0"/>
            </p:cNvCxnSpPr>
            <p:nvPr/>
          </p:nvCxnSpPr>
          <p:spPr>
            <a:xfrm rot="10800000" flipV="1">
              <a:off x="2173601" y="4384052"/>
              <a:ext cx="515087" cy="762940"/>
            </a:xfrm>
            <a:prstGeom prst="curvedConnector2">
              <a:avLst/>
            </a:prstGeom>
            <a:ln w="19050">
              <a:solidFill>
                <a:srgbClr val="1429A0"/>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 xmlns:a16="http://schemas.microsoft.com/office/drawing/2014/main" id="{07C3C03E-5989-44AD-ABDB-F4C77D1C788E}"/>
                </a:ext>
              </a:extLst>
            </p:cNvPr>
            <p:cNvSpPr/>
            <p:nvPr/>
          </p:nvSpPr>
          <p:spPr>
            <a:xfrm>
              <a:off x="1077876" y="4451414"/>
              <a:ext cx="1183337" cy="369332"/>
            </a:xfrm>
            <a:prstGeom prst="rect">
              <a:avLst/>
            </a:prstGeom>
            <a:noFill/>
          </p:spPr>
          <p:txBody>
            <a:bodyPr wrap="none">
              <a:spAutoFit/>
            </a:bodyPr>
            <a:lstStyle/>
            <a:p>
              <a:pPr algn="ctr"/>
              <a:r>
                <a:rPr lang="en-US" altLang="ko-KR" dirty="0">
                  <a:solidFill>
                    <a:srgbClr val="1429A0"/>
                  </a:solidFill>
                  <a:latin typeface="SamsungOne 400" panose="020B0503030303020204" pitchFamily="34" charset="0"/>
                  <a:ea typeface="SamsungOne 400" panose="020B0503030303020204" pitchFamily="34" charset="0"/>
                </a:rPr>
                <a:t>backtrack</a:t>
              </a:r>
              <a:endParaRPr lang="ko-KR" altLang="en-US" dirty="0">
                <a:solidFill>
                  <a:srgbClr val="1429A0"/>
                </a:solidFill>
                <a:latin typeface="SamsungOne 400" panose="020B0503030303020204" pitchFamily="34" charset="0"/>
                <a:ea typeface="SamsungOne 400" panose="02020600000000000000" pitchFamily="18" charset="-127"/>
              </a:endParaRPr>
            </a:p>
          </p:txBody>
        </p:sp>
      </p:grpSp>
      <p:sp>
        <p:nvSpPr>
          <p:cNvPr id="34" name="직사각형 3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5" name="직사각형 3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7" name="직사각형 3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Backtracking</a:t>
            </a:r>
          </a:p>
        </p:txBody>
      </p:sp>
      <p:sp>
        <p:nvSpPr>
          <p:cNvPr id="38" name="TextBox 37">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Depth First Search</a:t>
            </a:r>
          </a:p>
        </p:txBody>
      </p:sp>
      <p:sp>
        <p:nvSpPr>
          <p:cNvPr id="46" name="직사각형 45">
            <a:extLst>
              <a:ext uri="{FF2B5EF4-FFF2-40B4-BE49-F238E27FC236}">
                <a16:creationId xmlns:a16="http://schemas.microsoft.com/office/drawing/2014/main" xmlns="" id="{9723BE79-55AB-4375-B5FF-C2C1EE802E8B}"/>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Node 3 has more nodes to visit, so you have to return the previous node.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there are remaining nodes to visit at node 2, the depth-first search may be continued. </a:t>
            </a:r>
          </a:p>
        </p:txBody>
      </p:sp>
    </p:spTree>
    <p:extLst>
      <p:ext uri="{BB962C8B-B14F-4D97-AF65-F5344CB8AC3E}">
        <p14:creationId xmlns:p14="http://schemas.microsoft.com/office/powerpoint/2010/main" val="326624293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898712" y="3047805"/>
            <a:ext cx="5815842" cy="2603167"/>
            <a:chOff x="1898712" y="3047805"/>
            <a:chExt cx="5815842" cy="2603167"/>
          </a:xfrm>
        </p:grpSpPr>
        <p:grpSp>
          <p:nvGrpSpPr>
            <p:cNvPr id="39" name="그룹 38">
              <a:extLst>
                <a:ext uri="{FF2B5EF4-FFF2-40B4-BE49-F238E27FC236}">
                  <a16:creationId xmlns="" xmlns:a16="http://schemas.microsoft.com/office/drawing/2014/main" id="{04A7FBD7-F2C2-451A-8D36-2E090646D32B}"/>
                </a:ext>
              </a:extLst>
            </p:cNvPr>
            <p:cNvGrpSpPr/>
            <p:nvPr/>
          </p:nvGrpSpPr>
          <p:grpSpPr>
            <a:xfrm>
              <a:off x="1898712" y="3202700"/>
              <a:ext cx="5815842" cy="2448272"/>
              <a:chOff x="2586595" y="2637807"/>
              <a:chExt cx="5815842" cy="2448272"/>
            </a:xfrm>
          </p:grpSpPr>
          <p:cxnSp>
            <p:nvCxnSpPr>
              <p:cNvPr id="40" name="직선 화살표 연결선 39">
                <a:extLst>
                  <a:ext uri="{FF2B5EF4-FFF2-40B4-BE49-F238E27FC236}">
                    <a16:creationId xmlns="" xmlns:a16="http://schemas.microsoft.com/office/drawing/2014/main" id="{DD9F15D8-C76E-4FFA-BAB7-DB97288A15AB}"/>
                  </a:ext>
                </a:extLst>
              </p:cNvPr>
              <p:cNvCxnSpPr>
                <a:cxnSpLocks/>
                <a:stCxn id="51" idx="4"/>
                <a:endCxn id="77" idx="0"/>
              </p:cNvCxnSpPr>
              <p:nvPr/>
            </p:nvCxnSpPr>
            <p:spPr>
              <a:xfrm flipH="1">
                <a:off x="5494809" y="3141863"/>
                <a:ext cx="383" cy="42519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FACB4C58-86E1-4F19-A66C-DA7008C07810}"/>
                  </a:ext>
                </a:extLst>
              </p:cNvPr>
              <p:cNvCxnSpPr>
                <a:cxnSpLocks/>
                <a:stCxn id="51" idx="3"/>
                <a:endCxn id="52" idx="0"/>
              </p:cNvCxnSpPr>
              <p:nvPr/>
            </p:nvCxnSpPr>
            <p:spPr>
              <a:xfrm flipH="1">
                <a:off x="3605738" y="3068046"/>
                <a:ext cx="1711243"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1B2B792C-42F5-41FD-ACE2-3A08F59C9A8A}"/>
                  </a:ext>
                </a:extLst>
              </p:cNvPr>
              <p:cNvCxnSpPr>
                <a:cxnSpLocks/>
                <a:stCxn id="51" idx="5"/>
                <a:endCxn id="56" idx="0"/>
              </p:cNvCxnSpPr>
              <p:nvPr/>
            </p:nvCxnSpPr>
            <p:spPr>
              <a:xfrm>
                <a:off x="5673403" y="3068046"/>
                <a:ext cx="1710476"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타원 50">
                <a:extLst>
                  <a:ext uri="{FF2B5EF4-FFF2-40B4-BE49-F238E27FC236}">
                    <a16:creationId xmlns="" xmlns:a16="http://schemas.microsoft.com/office/drawing/2014/main" id="{7D0C9C5D-CDEE-4FCF-AC56-C9C4E81BFCA2}"/>
                  </a:ext>
                </a:extLst>
              </p:cNvPr>
              <p:cNvSpPr/>
              <p:nvPr/>
            </p:nvSpPr>
            <p:spPr>
              <a:xfrm>
                <a:off x="5243164" y="2637807"/>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solidFill>
                      <a:schemeClr val="tx1"/>
                    </a:solidFill>
                    <a:latin typeface="SamsungOne 400" panose="020B0503030303020204" pitchFamily="34" charset="0"/>
                    <a:ea typeface="SamsungOne 400" panose="020B0503030303020204" pitchFamily="34" charset="0"/>
                  </a:rPr>
                  <a:t>1</a:t>
                </a:r>
                <a:endParaRPr lang="ko-KR" altLang="en-US" dirty="0">
                  <a:solidFill>
                    <a:schemeClr val="tx1"/>
                  </a:solidFill>
                  <a:latin typeface="SamsungOne 400" panose="020B0503030303020204" pitchFamily="34" charset="0"/>
                </a:endParaRPr>
              </a:p>
            </p:txBody>
          </p:sp>
          <p:sp>
            <p:nvSpPr>
              <p:cNvPr id="52" name="타원 51">
                <a:extLst>
                  <a:ext uri="{FF2B5EF4-FFF2-40B4-BE49-F238E27FC236}">
                    <a16:creationId xmlns="" xmlns:a16="http://schemas.microsoft.com/office/drawing/2014/main" id="{A6BB5299-386F-42E7-A05A-7D7CA19EADC9}"/>
                  </a:ext>
                </a:extLst>
              </p:cNvPr>
              <p:cNvSpPr/>
              <p:nvPr/>
            </p:nvSpPr>
            <p:spPr>
              <a:xfrm>
                <a:off x="3353710"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2</a:t>
                </a:r>
                <a:endParaRPr lang="ko-KR" altLang="en-US" dirty="0">
                  <a:latin typeface="SamsungOne 400" panose="020B0503030303020204" pitchFamily="34" charset="0"/>
                </a:endParaRPr>
              </a:p>
            </p:txBody>
          </p:sp>
          <p:sp>
            <p:nvSpPr>
              <p:cNvPr id="56" name="타원 55">
                <a:extLst>
                  <a:ext uri="{FF2B5EF4-FFF2-40B4-BE49-F238E27FC236}">
                    <a16:creationId xmlns="" xmlns:a16="http://schemas.microsoft.com/office/drawing/2014/main" id="{22B59459-3BFB-4DBD-A463-FE82EAEC4A2C}"/>
                  </a:ext>
                </a:extLst>
              </p:cNvPr>
              <p:cNvSpPr/>
              <p:nvPr/>
            </p:nvSpPr>
            <p:spPr>
              <a:xfrm>
                <a:off x="713185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59" name="타원 58">
                <a:extLst>
                  <a:ext uri="{FF2B5EF4-FFF2-40B4-BE49-F238E27FC236}">
                    <a16:creationId xmlns="" xmlns:a16="http://schemas.microsoft.com/office/drawing/2014/main" id="{8DF8FA72-ABB2-4A76-BCF7-346506E1994C}"/>
                  </a:ext>
                </a:extLst>
              </p:cNvPr>
              <p:cNvSpPr/>
              <p:nvPr/>
            </p:nvSpPr>
            <p:spPr>
              <a:xfrm>
                <a:off x="258659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3</a:t>
                </a:r>
                <a:endParaRPr lang="ko-KR" altLang="en-US" dirty="0">
                  <a:latin typeface="SamsungOne 400" panose="020B0503030303020204" pitchFamily="34" charset="0"/>
                </a:endParaRPr>
              </a:p>
            </p:txBody>
          </p:sp>
          <p:sp>
            <p:nvSpPr>
              <p:cNvPr id="60" name="타원 59">
                <a:extLst>
                  <a:ext uri="{FF2B5EF4-FFF2-40B4-BE49-F238E27FC236}">
                    <a16:creationId xmlns="" xmlns:a16="http://schemas.microsoft.com/office/drawing/2014/main" id="{097E975F-82AA-4CBB-BF9B-8162CFFB0349}"/>
                  </a:ext>
                </a:extLst>
              </p:cNvPr>
              <p:cNvSpPr/>
              <p:nvPr/>
            </p:nvSpPr>
            <p:spPr>
              <a:xfrm>
                <a:off x="4123007"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5</a:t>
                </a:r>
                <a:endParaRPr lang="ko-KR" altLang="en-US" dirty="0">
                  <a:latin typeface="SamsungOne 400" panose="020B0503030303020204" pitchFamily="34" charset="0"/>
                </a:endParaRPr>
              </a:p>
            </p:txBody>
          </p:sp>
          <p:grpSp>
            <p:nvGrpSpPr>
              <p:cNvPr id="61" name="그룹 60">
                <a:extLst>
                  <a:ext uri="{FF2B5EF4-FFF2-40B4-BE49-F238E27FC236}">
                    <a16:creationId xmlns="" xmlns:a16="http://schemas.microsoft.com/office/drawing/2014/main" id="{BC201261-5547-4DC2-80ED-60F89812B1DD}"/>
                  </a:ext>
                </a:extLst>
              </p:cNvPr>
              <p:cNvGrpSpPr/>
              <p:nvPr/>
            </p:nvGrpSpPr>
            <p:grpSpPr>
              <a:xfrm>
                <a:off x="4870215" y="4582023"/>
                <a:ext cx="1248018" cy="504056"/>
                <a:chOff x="3928285" y="4869160"/>
                <a:chExt cx="1248018" cy="504056"/>
              </a:xfrm>
            </p:grpSpPr>
            <p:sp>
              <p:nvSpPr>
                <p:cNvPr id="78" name="타원 77">
                  <a:extLst>
                    <a:ext uri="{FF2B5EF4-FFF2-40B4-BE49-F238E27FC236}">
                      <a16:creationId xmlns="" xmlns:a16="http://schemas.microsoft.com/office/drawing/2014/main" id="{CAFA482E-9364-4C32-9D6D-3AC8A22856B0}"/>
                    </a:ext>
                  </a:extLst>
                </p:cNvPr>
                <p:cNvSpPr/>
                <p:nvPr/>
              </p:nvSpPr>
              <p:spPr>
                <a:xfrm>
                  <a:off x="3928285"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79" name="타원 78">
                  <a:extLst>
                    <a:ext uri="{FF2B5EF4-FFF2-40B4-BE49-F238E27FC236}">
                      <a16:creationId xmlns="" xmlns:a16="http://schemas.microsoft.com/office/drawing/2014/main" id="{BE8CB2D0-03BD-4B3F-B5A4-70FC18C31691}"/>
                    </a:ext>
                  </a:extLst>
                </p:cNvPr>
                <p:cNvSpPr/>
                <p:nvPr/>
              </p:nvSpPr>
              <p:spPr>
                <a:xfrm>
                  <a:off x="4672247"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sp>
            <p:nvSpPr>
              <p:cNvPr id="65" name="타원 64">
                <a:extLst>
                  <a:ext uri="{FF2B5EF4-FFF2-40B4-BE49-F238E27FC236}">
                    <a16:creationId xmlns="" xmlns:a16="http://schemas.microsoft.com/office/drawing/2014/main" id="{EC3A38C3-F4F0-4C3E-8EB5-AB4FDE6123F7}"/>
                  </a:ext>
                </a:extLst>
              </p:cNvPr>
              <p:cNvSpPr/>
              <p:nvPr/>
            </p:nvSpPr>
            <p:spPr>
              <a:xfrm>
                <a:off x="6361969"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66" name="타원 65">
                <a:extLst>
                  <a:ext uri="{FF2B5EF4-FFF2-40B4-BE49-F238E27FC236}">
                    <a16:creationId xmlns="" xmlns:a16="http://schemas.microsoft.com/office/drawing/2014/main" id="{1CB12965-BD31-4C60-A55C-068A203FC228}"/>
                  </a:ext>
                </a:extLst>
              </p:cNvPr>
              <p:cNvSpPr/>
              <p:nvPr/>
            </p:nvSpPr>
            <p:spPr>
              <a:xfrm>
                <a:off x="7898381"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cxnSp>
            <p:nvCxnSpPr>
              <p:cNvPr id="67" name="직선 화살표 연결선 66">
                <a:extLst>
                  <a:ext uri="{FF2B5EF4-FFF2-40B4-BE49-F238E27FC236}">
                    <a16:creationId xmlns="" xmlns:a16="http://schemas.microsoft.com/office/drawing/2014/main" id="{1F5D2414-9102-445D-B29A-6304FFC45C52}"/>
                  </a:ext>
                </a:extLst>
              </p:cNvPr>
              <p:cNvCxnSpPr>
                <a:cxnSpLocks/>
                <a:stCxn id="52" idx="3"/>
                <a:endCxn id="59" idx="0"/>
              </p:cNvCxnSpPr>
              <p:nvPr/>
            </p:nvCxnSpPr>
            <p:spPr>
              <a:xfrm flipH="1">
                <a:off x="2838623" y="3997294"/>
                <a:ext cx="588904"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 xmlns:a16="http://schemas.microsoft.com/office/drawing/2014/main" id="{52B95633-1F40-4D69-A6A7-C15648C6107B}"/>
                  </a:ext>
                </a:extLst>
              </p:cNvPr>
              <p:cNvCxnSpPr>
                <a:cxnSpLocks/>
                <a:stCxn id="52" idx="4"/>
                <a:endCxn id="76" idx="0"/>
              </p:cNvCxnSpPr>
              <p:nvPr/>
            </p:nvCxnSpPr>
            <p:spPr>
              <a:xfrm>
                <a:off x="3605738" y="4071111"/>
                <a:ext cx="0"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 xmlns:a16="http://schemas.microsoft.com/office/drawing/2014/main" id="{F3117148-E9C3-494A-9828-E9BE3135E922}"/>
                  </a:ext>
                </a:extLst>
              </p:cNvPr>
              <p:cNvCxnSpPr>
                <a:cxnSpLocks/>
                <a:stCxn id="52" idx="5"/>
                <a:endCxn id="60" idx="0"/>
              </p:cNvCxnSpPr>
              <p:nvPr/>
            </p:nvCxnSpPr>
            <p:spPr>
              <a:xfrm>
                <a:off x="3783949" y="3997294"/>
                <a:ext cx="591086"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 xmlns:a16="http://schemas.microsoft.com/office/drawing/2014/main" id="{AD9B5277-3D72-4E57-88A9-6E9B1B7128AF}"/>
                  </a:ext>
                </a:extLst>
              </p:cNvPr>
              <p:cNvCxnSpPr>
                <a:cxnSpLocks/>
                <a:stCxn id="77" idx="7"/>
                <a:endCxn id="78" idx="0"/>
              </p:cNvCxnSpPr>
              <p:nvPr/>
            </p:nvCxnSpPr>
            <p:spPr>
              <a:xfrm flipH="1">
                <a:off x="5122243" y="3640872"/>
                <a:ext cx="55077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 xmlns:a16="http://schemas.microsoft.com/office/drawing/2014/main" id="{027614BD-3161-4380-B1DC-0EC1B4FD602D}"/>
                  </a:ext>
                </a:extLst>
              </p:cNvPr>
              <p:cNvCxnSpPr>
                <a:cxnSpLocks/>
                <a:stCxn id="77" idx="1"/>
                <a:endCxn id="79" idx="0"/>
              </p:cNvCxnSpPr>
              <p:nvPr/>
            </p:nvCxnSpPr>
            <p:spPr>
              <a:xfrm>
                <a:off x="5316598" y="3640872"/>
                <a:ext cx="54960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 xmlns:a16="http://schemas.microsoft.com/office/drawing/2014/main" id="{1316C999-A802-40D8-8AFC-490BBD25D814}"/>
                  </a:ext>
                </a:extLst>
              </p:cNvPr>
              <p:cNvCxnSpPr>
                <a:cxnSpLocks/>
                <a:stCxn id="56" idx="3"/>
                <a:endCxn id="65" idx="0"/>
              </p:cNvCxnSpPr>
              <p:nvPr/>
            </p:nvCxnSpPr>
            <p:spPr>
              <a:xfrm flipH="1">
                <a:off x="6613997" y="3997294"/>
                <a:ext cx="591671"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 xmlns:a16="http://schemas.microsoft.com/office/drawing/2014/main" id="{765CBA0B-8EC6-4DCE-9F2E-80348B588EB3}"/>
                  </a:ext>
                </a:extLst>
              </p:cNvPr>
              <p:cNvCxnSpPr>
                <a:cxnSpLocks/>
                <a:stCxn id="56" idx="4"/>
                <a:endCxn id="75" idx="0"/>
              </p:cNvCxnSpPr>
              <p:nvPr/>
            </p:nvCxnSpPr>
            <p:spPr>
              <a:xfrm flipH="1">
                <a:off x="7382203" y="4071111"/>
                <a:ext cx="1676"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 xmlns:a16="http://schemas.microsoft.com/office/drawing/2014/main" id="{7F31A077-6084-413A-A4C6-97CC304DC39D}"/>
                  </a:ext>
                </a:extLst>
              </p:cNvPr>
              <p:cNvCxnSpPr>
                <a:cxnSpLocks/>
                <a:stCxn id="56" idx="5"/>
                <a:endCxn id="66" idx="0"/>
              </p:cNvCxnSpPr>
              <p:nvPr/>
            </p:nvCxnSpPr>
            <p:spPr>
              <a:xfrm>
                <a:off x="7562090" y="3997294"/>
                <a:ext cx="588319"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5" name="타원 74">
                <a:extLst>
                  <a:ext uri="{FF2B5EF4-FFF2-40B4-BE49-F238E27FC236}">
                    <a16:creationId xmlns="" xmlns:a16="http://schemas.microsoft.com/office/drawing/2014/main" id="{80349FDF-E153-4708-842C-C0046DB25CEA}"/>
                  </a:ext>
                </a:extLst>
              </p:cNvPr>
              <p:cNvSpPr/>
              <p:nvPr/>
            </p:nvSpPr>
            <p:spPr>
              <a:xfrm>
                <a:off x="713017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76" name="타원 75">
                <a:extLst>
                  <a:ext uri="{FF2B5EF4-FFF2-40B4-BE49-F238E27FC236}">
                    <a16:creationId xmlns="" xmlns:a16="http://schemas.microsoft.com/office/drawing/2014/main" id="{10404172-1D3D-41E1-AB13-F8B836129607}"/>
                  </a:ext>
                </a:extLst>
              </p:cNvPr>
              <p:cNvSpPr/>
              <p:nvPr/>
            </p:nvSpPr>
            <p:spPr>
              <a:xfrm>
                <a:off x="3353710"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4</a:t>
                </a:r>
                <a:endParaRPr lang="ko-KR" altLang="en-US" dirty="0">
                  <a:latin typeface="SamsungOne 400" panose="020B0503030303020204" pitchFamily="34" charset="0"/>
                </a:endParaRPr>
              </a:p>
            </p:txBody>
          </p:sp>
          <p:sp>
            <p:nvSpPr>
              <p:cNvPr id="77" name="타원 76">
                <a:extLst>
                  <a:ext uri="{FF2B5EF4-FFF2-40B4-BE49-F238E27FC236}">
                    <a16:creationId xmlns="" xmlns:a16="http://schemas.microsoft.com/office/drawing/2014/main" id="{286DBA14-048C-4622-B970-9C2FD216E5DB}"/>
                  </a:ext>
                </a:extLst>
              </p:cNvPr>
              <p:cNvSpPr/>
              <p:nvPr/>
            </p:nvSpPr>
            <p:spPr>
              <a:xfrm>
                <a:off x="524278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sp>
          <p:nvSpPr>
            <p:cNvPr id="46" name="직사각형 45">
              <a:extLst>
                <a:ext uri="{FF2B5EF4-FFF2-40B4-BE49-F238E27FC236}">
                  <a16:creationId xmlns="" xmlns:a16="http://schemas.microsoft.com/office/drawing/2014/main" id="{05401497-393B-4F49-B3C5-2BE62DC00167}"/>
                </a:ext>
              </a:extLst>
            </p:cNvPr>
            <p:cNvSpPr/>
            <p:nvPr/>
          </p:nvSpPr>
          <p:spPr>
            <a:xfrm>
              <a:off x="2843455" y="3047805"/>
              <a:ext cx="1183337" cy="369332"/>
            </a:xfrm>
            <a:prstGeom prst="rect">
              <a:avLst/>
            </a:prstGeom>
            <a:noFill/>
            <a:ln>
              <a:noFill/>
            </a:ln>
          </p:spPr>
          <p:txBody>
            <a:bodyPr wrap="none">
              <a:spAutoFit/>
            </a:bodyPr>
            <a:lstStyle/>
            <a:p>
              <a:pPr algn="ctr"/>
              <a:r>
                <a:rPr lang="en-US" altLang="ko-KR" dirty="0">
                  <a:solidFill>
                    <a:srgbClr val="1429A0"/>
                  </a:solidFill>
                  <a:latin typeface="SamsungOne 400" panose="020B0503030303020204" pitchFamily="34" charset="0"/>
                  <a:ea typeface="SamsungOne 400" panose="020B0503030303020204" pitchFamily="34" charset="0"/>
                </a:rPr>
                <a:t>backtrack</a:t>
              </a:r>
              <a:endParaRPr lang="ko-KR" altLang="en-US" dirty="0">
                <a:solidFill>
                  <a:srgbClr val="1429A0"/>
                </a:solidFill>
                <a:latin typeface="SamsungOne 400" panose="020B0503030303020204" pitchFamily="34" charset="0"/>
                <a:ea typeface="SamsungOne 400" panose="02020600000000000000" pitchFamily="18" charset="-127"/>
              </a:endParaRPr>
            </a:p>
          </p:txBody>
        </p:sp>
        <p:cxnSp>
          <p:nvCxnSpPr>
            <p:cNvPr id="47" name="연결선: 구부러짐 46">
              <a:extLst>
                <a:ext uri="{FF2B5EF4-FFF2-40B4-BE49-F238E27FC236}">
                  <a16:creationId xmlns="" xmlns:a16="http://schemas.microsoft.com/office/drawing/2014/main" id="{B5BFB6E7-9A79-40BB-94E8-AD2FCF049FA2}"/>
                </a:ext>
              </a:extLst>
            </p:cNvPr>
            <p:cNvCxnSpPr>
              <a:cxnSpLocks/>
              <a:stCxn id="52" idx="6"/>
              <a:endCxn id="60" idx="7"/>
            </p:cNvCxnSpPr>
            <p:nvPr/>
          </p:nvCxnSpPr>
          <p:spPr>
            <a:xfrm>
              <a:off x="3169883" y="4383976"/>
              <a:ext cx="695480" cy="836757"/>
            </a:xfrm>
            <a:prstGeom prst="curvedConnector2">
              <a:avLst/>
            </a:prstGeom>
            <a:ln w="19050">
              <a:solidFill>
                <a:srgbClr val="1429A0"/>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53" name="연결선: 구부러짐 52">
              <a:extLst>
                <a:ext uri="{FF2B5EF4-FFF2-40B4-BE49-F238E27FC236}">
                  <a16:creationId xmlns="" xmlns:a16="http://schemas.microsoft.com/office/drawing/2014/main" id="{BF3460A3-480B-412E-BCDD-B0BD40543A72}"/>
                </a:ext>
              </a:extLst>
            </p:cNvPr>
            <p:cNvCxnSpPr>
              <a:cxnSpLocks/>
              <a:stCxn id="51" idx="2"/>
              <a:endCxn id="52" idx="0"/>
            </p:cNvCxnSpPr>
            <p:nvPr/>
          </p:nvCxnSpPr>
          <p:spPr>
            <a:xfrm rot="10800000" flipV="1">
              <a:off x="2917855" y="3454728"/>
              <a:ext cx="1637426" cy="677220"/>
            </a:xfrm>
            <a:prstGeom prst="curvedConnector2">
              <a:avLst/>
            </a:prstGeom>
            <a:ln w="19050">
              <a:solidFill>
                <a:srgbClr val="1429A0"/>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grpSp>
      <p:sp>
        <p:nvSpPr>
          <p:cNvPr id="35" name="직사각형 3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6" name="직사각형 3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7" name="직사각형 3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Backtracking</a:t>
            </a:r>
          </a:p>
        </p:txBody>
      </p:sp>
      <p:sp>
        <p:nvSpPr>
          <p:cNvPr id="38" name="TextBox 37">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Depth First Search</a:t>
            </a:r>
          </a:p>
        </p:txBody>
      </p:sp>
      <p:sp>
        <p:nvSpPr>
          <p:cNvPr id="48" name="직사각형 47">
            <a:extLst>
              <a:ext uri="{FF2B5EF4-FFF2-40B4-BE49-F238E27FC236}">
                <a16:creationId xmlns:a16="http://schemas.microsoft.com/office/drawing/2014/main" xmlns="" id="{9723BE79-55AB-4375-B5FF-C2C1EE802E8B}"/>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After visiting nodes 4 and 5, it returns to 2.</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all sub-nodes of node 2 have already been visited, they must return to node 1.</a:t>
            </a:r>
          </a:p>
        </p:txBody>
      </p:sp>
    </p:spTree>
    <p:extLst>
      <p:ext uri="{BB962C8B-B14F-4D97-AF65-F5344CB8AC3E}">
        <p14:creationId xmlns:p14="http://schemas.microsoft.com/office/powerpoint/2010/main" val="14491338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0" name="직사각형 3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7" name="직사각형 5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Backtracking</a:t>
            </a:r>
          </a:p>
        </p:txBody>
      </p:sp>
      <p:sp>
        <p:nvSpPr>
          <p:cNvPr id="58" name="TextBox 57">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Depth First Search</a:t>
            </a:r>
          </a:p>
        </p:txBody>
      </p:sp>
      <p:sp>
        <p:nvSpPr>
          <p:cNvPr id="59" name="직사각형 58">
            <a:extLst>
              <a:ext uri="{FF2B5EF4-FFF2-40B4-BE49-F238E27FC236}">
                <a16:creationId xmlns:a16="http://schemas.microsoft.com/office/drawing/2014/main" xmlns="" id="{9723BE79-55AB-4375-B5FF-C2C1EE802E8B}"/>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this way, all nodes can be visited in the following order.</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number of each node is the order of nodes visited by DFS.</a:t>
            </a:r>
          </a:p>
        </p:txBody>
      </p:sp>
      <p:grpSp>
        <p:nvGrpSpPr>
          <p:cNvPr id="50" name="그룹 49">
            <a:extLst>
              <a:ext uri="{FF2B5EF4-FFF2-40B4-BE49-F238E27FC236}">
                <a16:creationId xmlns="" xmlns:a16="http://schemas.microsoft.com/office/drawing/2014/main" id="{04A7FBD7-F2C2-451A-8D36-2E090646D32B}"/>
              </a:ext>
            </a:extLst>
          </p:cNvPr>
          <p:cNvGrpSpPr/>
          <p:nvPr/>
        </p:nvGrpSpPr>
        <p:grpSpPr>
          <a:xfrm>
            <a:off x="1898712" y="3202700"/>
            <a:ext cx="5815842" cy="2448272"/>
            <a:chOff x="2586595" y="2637807"/>
            <a:chExt cx="5815842" cy="2448272"/>
          </a:xfrm>
        </p:grpSpPr>
        <p:cxnSp>
          <p:nvCxnSpPr>
            <p:cNvPr id="60" name="직선 화살표 연결선 59">
              <a:extLst>
                <a:ext uri="{FF2B5EF4-FFF2-40B4-BE49-F238E27FC236}">
                  <a16:creationId xmlns="" xmlns:a16="http://schemas.microsoft.com/office/drawing/2014/main" id="{DD9F15D8-C76E-4FFA-BAB7-DB97288A15AB}"/>
                </a:ext>
              </a:extLst>
            </p:cNvPr>
            <p:cNvCxnSpPr>
              <a:cxnSpLocks/>
              <a:stCxn id="65" idx="4"/>
              <a:endCxn id="83" idx="0"/>
            </p:cNvCxnSpPr>
            <p:nvPr/>
          </p:nvCxnSpPr>
          <p:spPr>
            <a:xfrm flipH="1">
              <a:off x="5494809" y="3141863"/>
              <a:ext cx="383" cy="42519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 xmlns:a16="http://schemas.microsoft.com/office/drawing/2014/main" id="{FACB4C58-86E1-4F19-A66C-DA7008C07810}"/>
                </a:ext>
              </a:extLst>
            </p:cNvPr>
            <p:cNvCxnSpPr>
              <a:cxnSpLocks/>
              <a:stCxn id="65" idx="3"/>
              <a:endCxn id="66" idx="0"/>
            </p:cNvCxnSpPr>
            <p:nvPr/>
          </p:nvCxnSpPr>
          <p:spPr>
            <a:xfrm flipH="1">
              <a:off x="3605738" y="3068046"/>
              <a:ext cx="1711243"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 xmlns:a16="http://schemas.microsoft.com/office/drawing/2014/main" id="{1B2B792C-42F5-41FD-ACE2-3A08F59C9A8A}"/>
                </a:ext>
              </a:extLst>
            </p:cNvPr>
            <p:cNvCxnSpPr>
              <a:cxnSpLocks/>
              <a:stCxn id="65" idx="5"/>
              <a:endCxn id="67" idx="0"/>
            </p:cNvCxnSpPr>
            <p:nvPr/>
          </p:nvCxnSpPr>
          <p:spPr>
            <a:xfrm>
              <a:off x="5673403" y="3068046"/>
              <a:ext cx="1710476"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5" name="타원 64">
              <a:extLst>
                <a:ext uri="{FF2B5EF4-FFF2-40B4-BE49-F238E27FC236}">
                  <a16:creationId xmlns="" xmlns:a16="http://schemas.microsoft.com/office/drawing/2014/main" id="{7D0C9C5D-CDEE-4FCF-AC56-C9C4E81BFCA2}"/>
                </a:ext>
              </a:extLst>
            </p:cNvPr>
            <p:cNvSpPr/>
            <p:nvPr/>
          </p:nvSpPr>
          <p:spPr>
            <a:xfrm>
              <a:off x="5243164" y="2637807"/>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solidFill>
                    <a:schemeClr val="tx1"/>
                  </a:solidFill>
                  <a:latin typeface="SamsungOne 400" panose="020B0503030303020204" pitchFamily="34" charset="0"/>
                  <a:ea typeface="SamsungOne 400" panose="020B0503030303020204" pitchFamily="34" charset="0"/>
                </a:rPr>
                <a:t>1</a:t>
              </a:r>
              <a:endParaRPr lang="ko-KR" altLang="en-US" dirty="0">
                <a:solidFill>
                  <a:schemeClr val="tx1"/>
                </a:solidFill>
                <a:latin typeface="SamsungOne 400" panose="020B0503030303020204" pitchFamily="34" charset="0"/>
              </a:endParaRPr>
            </a:p>
          </p:txBody>
        </p:sp>
        <p:sp>
          <p:nvSpPr>
            <p:cNvPr id="66" name="타원 65">
              <a:extLst>
                <a:ext uri="{FF2B5EF4-FFF2-40B4-BE49-F238E27FC236}">
                  <a16:creationId xmlns="" xmlns:a16="http://schemas.microsoft.com/office/drawing/2014/main" id="{A6BB5299-386F-42E7-A05A-7D7CA19EADC9}"/>
                </a:ext>
              </a:extLst>
            </p:cNvPr>
            <p:cNvSpPr/>
            <p:nvPr/>
          </p:nvSpPr>
          <p:spPr>
            <a:xfrm>
              <a:off x="3353710"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2</a:t>
              </a:r>
              <a:endParaRPr lang="ko-KR" altLang="en-US" dirty="0">
                <a:latin typeface="SamsungOne 400" panose="020B0503030303020204" pitchFamily="34" charset="0"/>
              </a:endParaRPr>
            </a:p>
          </p:txBody>
        </p:sp>
        <p:sp>
          <p:nvSpPr>
            <p:cNvPr id="67" name="타원 66">
              <a:extLst>
                <a:ext uri="{FF2B5EF4-FFF2-40B4-BE49-F238E27FC236}">
                  <a16:creationId xmlns="" xmlns:a16="http://schemas.microsoft.com/office/drawing/2014/main" id="{22B59459-3BFB-4DBD-A463-FE82EAEC4A2C}"/>
                </a:ext>
              </a:extLst>
            </p:cNvPr>
            <p:cNvSpPr/>
            <p:nvPr/>
          </p:nvSpPr>
          <p:spPr>
            <a:xfrm>
              <a:off x="713185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9</a:t>
              </a:r>
              <a:endParaRPr lang="ko-KR" altLang="en-US" dirty="0">
                <a:latin typeface="SamsungOne 400" panose="020B0503030303020204" pitchFamily="34" charset="0"/>
              </a:endParaRPr>
            </a:p>
          </p:txBody>
        </p:sp>
        <p:sp>
          <p:nvSpPr>
            <p:cNvPr id="68" name="타원 67">
              <a:extLst>
                <a:ext uri="{FF2B5EF4-FFF2-40B4-BE49-F238E27FC236}">
                  <a16:creationId xmlns="" xmlns:a16="http://schemas.microsoft.com/office/drawing/2014/main" id="{8DF8FA72-ABB2-4A76-BCF7-346506E1994C}"/>
                </a:ext>
              </a:extLst>
            </p:cNvPr>
            <p:cNvSpPr/>
            <p:nvPr/>
          </p:nvSpPr>
          <p:spPr>
            <a:xfrm>
              <a:off x="258659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3</a:t>
              </a:r>
              <a:endParaRPr lang="ko-KR" altLang="en-US" dirty="0">
                <a:latin typeface="SamsungOne 400" panose="020B0503030303020204" pitchFamily="34" charset="0"/>
              </a:endParaRPr>
            </a:p>
          </p:txBody>
        </p:sp>
        <p:sp>
          <p:nvSpPr>
            <p:cNvPr id="69" name="타원 68">
              <a:extLst>
                <a:ext uri="{FF2B5EF4-FFF2-40B4-BE49-F238E27FC236}">
                  <a16:creationId xmlns="" xmlns:a16="http://schemas.microsoft.com/office/drawing/2014/main" id="{097E975F-82AA-4CBB-BF9B-8162CFFB0349}"/>
                </a:ext>
              </a:extLst>
            </p:cNvPr>
            <p:cNvSpPr/>
            <p:nvPr/>
          </p:nvSpPr>
          <p:spPr>
            <a:xfrm>
              <a:off x="4123007"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5</a:t>
              </a:r>
              <a:endParaRPr lang="ko-KR" altLang="en-US" dirty="0">
                <a:latin typeface="SamsungOne 400" panose="020B0503030303020204" pitchFamily="34" charset="0"/>
              </a:endParaRPr>
            </a:p>
          </p:txBody>
        </p:sp>
        <p:grpSp>
          <p:nvGrpSpPr>
            <p:cNvPr id="70" name="그룹 69">
              <a:extLst>
                <a:ext uri="{FF2B5EF4-FFF2-40B4-BE49-F238E27FC236}">
                  <a16:creationId xmlns="" xmlns:a16="http://schemas.microsoft.com/office/drawing/2014/main" id="{BC201261-5547-4DC2-80ED-60F89812B1DD}"/>
                </a:ext>
              </a:extLst>
            </p:cNvPr>
            <p:cNvGrpSpPr/>
            <p:nvPr/>
          </p:nvGrpSpPr>
          <p:grpSpPr>
            <a:xfrm>
              <a:off x="4870215" y="4582023"/>
              <a:ext cx="1248018" cy="504056"/>
              <a:chOff x="3928285" y="4869160"/>
              <a:chExt cx="1248018" cy="504056"/>
            </a:xfrm>
          </p:grpSpPr>
          <p:sp>
            <p:nvSpPr>
              <p:cNvPr id="84" name="타원 83">
                <a:extLst>
                  <a:ext uri="{FF2B5EF4-FFF2-40B4-BE49-F238E27FC236}">
                    <a16:creationId xmlns="" xmlns:a16="http://schemas.microsoft.com/office/drawing/2014/main" id="{CAFA482E-9364-4C32-9D6D-3AC8A22856B0}"/>
                  </a:ext>
                </a:extLst>
              </p:cNvPr>
              <p:cNvSpPr/>
              <p:nvPr/>
            </p:nvSpPr>
            <p:spPr>
              <a:xfrm>
                <a:off x="3928285"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7</a:t>
                </a:r>
                <a:endParaRPr lang="ko-KR" altLang="en-US" dirty="0">
                  <a:latin typeface="SamsungOne 400" panose="020B0503030303020204" pitchFamily="34" charset="0"/>
                </a:endParaRPr>
              </a:p>
            </p:txBody>
          </p:sp>
          <p:sp>
            <p:nvSpPr>
              <p:cNvPr id="85" name="타원 84">
                <a:extLst>
                  <a:ext uri="{FF2B5EF4-FFF2-40B4-BE49-F238E27FC236}">
                    <a16:creationId xmlns="" xmlns:a16="http://schemas.microsoft.com/office/drawing/2014/main" id="{BE8CB2D0-03BD-4B3F-B5A4-70FC18C31691}"/>
                  </a:ext>
                </a:extLst>
              </p:cNvPr>
              <p:cNvSpPr/>
              <p:nvPr/>
            </p:nvSpPr>
            <p:spPr>
              <a:xfrm>
                <a:off x="4672247"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8</a:t>
                </a:r>
                <a:endParaRPr lang="ko-KR" altLang="en-US" dirty="0">
                  <a:latin typeface="SamsungOne 400" panose="020B0503030303020204" pitchFamily="34" charset="0"/>
                </a:endParaRPr>
              </a:p>
            </p:txBody>
          </p:sp>
        </p:grpSp>
        <p:sp>
          <p:nvSpPr>
            <p:cNvPr id="71" name="타원 70">
              <a:extLst>
                <a:ext uri="{FF2B5EF4-FFF2-40B4-BE49-F238E27FC236}">
                  <a16:creationId xmlns="" xmlns:a16="http://schemas.microsoft.com/office/drawing/2014/main" id="{EC3A38C3-F4F0-4C3E-8EB5-AB4FDE6123F7}"/>
                </a:ext>
              </a:extLst>
            </p:cNvPr>
            <p:cNvSpPr/>
            <p:nvPr/>
          </p:nvSpPr>
          <p:spPr>
            <a:xfrm>
              <a:off x="6361969"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10</a:t>
              </a:r>
              <a:endParaRPr lang="ko-KR" altLang="en-US" dirty="0">
                <a:latin typeface="SamsungOne 400" panose="020B0503030303020204" pitchFamily="34" charset="0"/>
              </a:endParaRPr>
            </a:p>
          </p:txBody>
        </p:sp>
        <p:sp>
          <p:nvSpPr>
            <p:cNvPr id="72" name="타원 71">
              <a:extLst>
                <a:ext uri="{FF2B5EF4-FFF2-40B4-BE49-F238E27FC236}">
                  <a16:creationId xmlns="" xmlns:a16="http://schemas.microsoft.com/office/drawing/2014/main" id="{1CB12965-BD31-4C60-A55C-068A203FC228}"/>
                </a:ext>
              </a:extLst>
            </p:cNvPr>
            <p:cNvSpPr/>
            <p:nvPr/>
          </p:nvSpPr>
          <p:spPr>
            <a:xfrm>
              <a:off x="7898381"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12</a:t>
              </a:r>
              <a:endParaRPr lang="ko-KR" altLang="en-US" dirty="0">
                <a:latin typeface="SamsungOne 400" panose="020B0503030303020204" pitchFamily="34" charset="0"/>
              </a:endParaRPr>
            </a:p>
          </p:txBody>
        </p:sp>
        <p:cxnSp>
          <p:nvCxnSpPr>
            <p:cNvPr id="73" name="직선 화살표 연결선 72">
              <a:extLst>
                <a:ext uri="{FF2B5EF4-FFF2-40B4-BE49-F238E27FC236}">
                  <a16:creationId xmlns="" xmlns:a16="http://schemas.microsoft.com/office/drawing/2014/main" id="{1F5D2414-9102-445D-B29A-6304FFC45C52}"/>
                </a:ext>
              </a:extLst>
            </p:cNvPr>
            <p:cNvCxnSpPr>
              <a:cxnSpLocks/>
              <a:stCxn id="66" idx="3"/>
              <a:endCxn id="68" idx="0"/>
            </p:cNvCxnSpPr>
            <p:nvPr/>
          </p:nvCxnSpPr>
          <p:spPr>
            <a:xfrm flipH="1">
              <a:off x="2838623" y="3997294"/>
              <a:ext cx="588904"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 xmlns:a16="http://schemas.microsoft.com/office/drawing/2014/main" id="{52B95633-1F40-4D69-A6A7-C15648C6107B}"/>
                </a:ext>
              </a:extLst>
            </p:cNvPr>
            <p:cNvCxnSpPr>
              <a:cxnSpLocks/>
              <a:stCxn id="66" idx="4"/>
              <a:endCxn id="82" idx="0"/>
            </p:cNvCxnSpPr>
            <p:nvPr/>
          </p:nvCxnSpPr>
          <p:spPr>
            <a:xfrm>
              <a:off x="3605738" y="4071111"/>
              <a:ext cx="0"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 xmlns:a16="http://schemas.microsoft.com/office/drawing/2014/main" id="{F3117148-E9C3-494A-9828-E9BE3135E922}"/>
                </a:ext>
              </a:extLst>
            </p:cNvPr>
            <p:cNvCxnSpPr>
              <a:cxnSpLocks/>
              <a:stCxn id="66" idx="5"/>
              <a:endCxn id="69" idx="0"/>
            </p:cNvCxnSpPr>
            <p:nvPr/>
          </p:nvCxnSpPr>
          <p:spPr>
            <a:xfrm>
              <a:off x="3783949" y="3997294"/>
              <a:ext cx="591086"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 xmlns:a16="http://schemas.microsoft.com/office/drawing/2014/main" id="{AD9B5277-3D72-4E57-88A9-6E9B1B7128AF}"/>
                </a:ext>
              </a:extLst>
            </p:cNvPr>
            <p:cNvCxnSpPr>
              <a:cxnSpLocks/>
              <a:stCxn id="83" idx="7"/>
              <a:endCxn id="84" idx="0"/>
            </p:cNvCxnSpPr>
            <p:nvPr/>
          </p:nvCxnSpPr>
          <p:spPr>
            <a:xfrm flipH="1">
              <a:off x="5122243" y="3640872"/>
              <a:ext cx="55077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 xmlns:a16="http://schemas.microsoft.com/office/drawing/2014/main" id="{027614BD-3161-4380-B1DC-0EC1B4FD602D}"/>
                </a:ext>
              </a:extLst>
            </p:cNvPr>
            <p:cNvCxnSpPr>
              <a:cxnSpLocks/>
              <a:stCxn id="83" idx="1"/>
              <a:endCxn id="85" idx="0"/>
            </p:cNvCxnSpPr>
            <p:nvPr/>
          </p:nvCxnSpPr>
          <p:spPr>
            <a:xfrm>
              <a:off x="5316598" y="3640872"/>
              <a:ext cx="54960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 xmlns:a16="http://schemas.microsoft.com/office/drawing/2014/main" id="{1316C999-A802-40D8-8AFC-490BBD25D814}"/>
                </a:ext>
              </a:extLst>
            </p:cNvPr>
            <p:cNvCxnSpPr>
              <a:cxnSpLocks/>
              <a:stCxn id="67" idx="3"/>
              <a:endCxn id="71" idx="0"/>
            </p:cNvCxnSpPr>
            <p:nvPr/>
          </p:nvCxnSpPr>
          <p:spPr>
            <a:xfrm flipH="1">
              <a:off x="6613997" y="3997294"/>
              <a:ext cx="591671"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 xmlns:a16="http://schemas.microsoft.com/office/drawing/2014/main" id="{765CBA0B-8EC6-4DCE-9F2E-80348B588EB3}"/>
                </a:ext>
              </a:extLst>
            </p:cNvPr>
            <p:cNvCxnSpPr>
              <a:cxnSpLocks/>
              <a:stCxn id="67" idx="4"/>
              <a:endCxn id="81" idx="0"/>
            </p:cNvCxnSpPr>
            <p:nvPr/>
          </p:nvCxnSpPr>
          <p:spPr>
            <a:xfrm flipH="1">
              <a:off x="7382203" y="4071111"/>
              <a:ext cx="1676"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7F31A077-6084-413A-A4C6-97CC304DC39D}"/>
                </a:ext>
              </a:extLst>
            </p:cNvPr>
            <p:cNvCxnSpPr>
              <a:cxnSpLocks/>
              <a:stCxn id="67" idx="5"/>
              <a:endCxn id="72" idx="0"/>
            </p:cNvCxnSpPr>
            <p:nvPr/>
          </p:nvCxnSpPr>
          <p:spPr>
            <a:xfrm>
              <a:off x="7562090" y="3997294"/>
              <a:ext cx="588319"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1" name="타원 80">
              <a:extLst>
                <a:ext uri="{FF2B5EF4-FFF2-40B4-BE49-F238E27FC236}">
                  <a16:creationId xmlns="" xmlns:a16="http://schemas.microsoft.com/office/drawing/2014/main" id="{80349FDF-E153-4708-842C-C0046DB25CEA}"/>
                </a:ext>
              </a:extLst>
            </p:cNvPr>
            <p:cNvSpPr/>
            <p:nvPr/>
          </p:nvSpPr>
          <p:spPr>
            <a:xfrm>
              <a:off x="713017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11</a:t>
              </a:r>
              <a:endParaRPr lang="ko-KR" altLang="en-US" dirty="0">
                <a:latin typeface="SamsungOne 400" panose="020B0503030303020204" pitchFamily="34" charset="0"/>
              </a:endParaRPr>
            </a:p>
          </p:txBody>
        </p:sp>
        <p:sp>
          <p:nvSpPr>
            <p:cNvPr id="82" name="타원 81">
              <a:extLst>
                <a:ext uri="{FF2B5EF4-FFF2-40B4-BE49-F238E27FC236}">
                  <a16:creationId xmlns="" xmlns:a16="http://schemas.microsoft.com/office/drawing/2014/main" id="{10404172-1D3D-41E1-AB13-F8B836129607}"/>
                </a:ext>
              </a:extLst>
            </p:cNvPr>
            <p:cNvSpPr/>
            <p:nvPr/>
          </p:nvSpPr>
          <p:spPr>
            <a:xfrm>
              <a:off x="3353710"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4</a:t>
              </a:r>
              <a:endParaRPr lang="ko-KR" altLang="en-US" dirty="0">
                <a:latin typeface="SamsungOne 400" panose="020B0503030303020204" pitchFamily="34" charset="0"/>
              </a:endParaRPr>
            </a:p>
          </p:txBody>
        </p:sp>
        <p:sp>
          <p:nvSpPr>
            <p:cNvPr id="83" name="타원 82">
              <a:extLst>
                <a:ext uri="{FF2B5EF4-FFF2-40B4-BE49-F238E27FC236}">
                  <a16:creationId xmlns="" xmlns:a16="http://schemas.microsoft.com/office/drawing/2014/main" id="{286DBA14-048C-4622-B970-9C2FD216E5DB}"/>
                </a:ext>
              </a:extLst>
            </p:cNvPr>
            <p:cNvSpPr/>
            <p:nvPr/>
          </p:nvSpPr>
          <p:spPr>
            <a:xfrm>
              <a:off x="524278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6</a:t>
              </a:r>
              <a:endParaRPr lang="ko-KR" altLang="en-US" dirty="0">
                <a:latin typeface="SamsungOne 400" panose="020B0503030303020204" pitchFamily="34" charset="0"/>
              </a:endParaRPr>
            </a:p>
          </p:txBody>
        </p:sp>
      </p:grpSp>
    </p:spTree>
    <p:extLst>
      <p:ext uri="{BB962C8B-B14F-4D97-AF65-F5344CB8AC3E}">
        <p14:creationId xmlns:p14="http://schemas.microsoft.com/office/powerpoint/2010/main" val="347039026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80388" y="2358190"/>
            <a:ext cx="8419233" cy="1790729"/>
            <a:chOff x="580388" y="2358190"/>
            <a:chExt cx="8419233" cy="1790729"/>
          </a:xfrm>
        </p:grpSpPr>
        <p:sp>
          <p:nvSpPr>
            <p:cNvPr id="2" name="직사각형 1"/>
            <p:cNvSpPr/>
            <p:nvPr/>
          </p:nvSpPr>
          <p:spPr>
            <a:xfrm>
              <a:off x="580388" y="2358190"/>
              <a:ext cx="8419233" cy="1790729"/>
            </a:xfrm>
            <a:prstGeom prst="rect">
              <a:avLst/>
            </a:prstGeom>
            <a:solidFill>
              <a:schemeClr val="bg1">
                <a:lumMod val="95000"/>
              </a:schemeClr>
            </a:solidFill>
            <a:ln w="12700">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9" name="내용 개체 틀 2">
              <a:extLst>
                <a:ext uri="{FF2B5EF4-FFF2-40B4-BE49-F238E27FC236}">
                  <a16:creationId xmlns="" xmlns:a16="http://schemas.microsoft.com/office/drawing/2014/main" id="{F6692DF8-779D-4B75-898B-2C9DB83F0C9F}"/>
                </a:ext>
              </a:extLst>
            </p:cNvPr>
            <p:cNvSpPr txBox="1">
              <a:spLocks/>
            </p:cNvSpPr>
            <p:nvPr/>
          </p:nvSpPr>
          <p:spPr>
            <a:xfrm>
              <a:off x="2955887" y="2596669"/>
              <a:ext cx="3668233" cy="1422597"/>
            </a:xfrm>
            <a:prstGeom prst="rect">
              <a:avLst/>
            </a:prstGeom>
          </p:spPr>
          <p:txBody>
            <a:bodyPr vert="horz" lIns="91440" tIns="45720" rIns="91440" bIns="45720" rtlCol="0">
              <a:normAutofit/>
            </a:bodyPr>
            <a:lstStyle>
              <a:lvl1pPr marL="228600" indent="-228600" algn="l" defTabSz="914400" rtl="0" eaLnBrk="1" latinLnBrk="1" hangingPunct="1">
                <a:lnSpc>
                  <a:spcPct val="100000"/>
                </a:lnSpc>
                <a:spcBef>
                  <a:spcPts val="600"/>
                </a:spcBef>
                <a:spcAft>
                  <a:spcPts val="600"/>
                </a:spcAft>
                <a:buClr>
                  <a:srgbClr val="C00000"/>
                </a:buClr>
                <a:buFont typeface="Wingdings" panose="05000000000000000000" pitchFamily="2" charset="2"/>
                <a:buChar char="§"/>
                <a:defRPr sz="2800" kern="1200">
                  <a:solidFill>
                    <a:schemeClr val="tx1"/>
                  </a:solidFill>
                  <a:latin typeface="Georgia" panose="02040502050405020303" pitchFamily="18" charset="0"/>
                  <a:ea typeface="SamsungOne 400" panose="02020600000000000000" pitchFamily="18" charset="-127"/>
                  <a:cs typeface="+mn-cs"/>
                </a:defRPr>
              </a:lvl1pPr>
              <a:lvl2pPr marL="538163" indent="-268288" algn="l" defTabSz="914400" rtl="0" eaLnBrk="1" latinLnBrk="1" hangingPunct="1">
                <a:lnSpc>
                  <a:spcPct val="100000"/>
                </a:lnSpc>
                <a:spcBef>
                  <a:spcPts val="0"/>
                </a:spcBef>
                <a:spcAft>
                  <a:spcPts val="600"/>
                </a:spcAft>
                <a:buClr>
                  <a:schemeClr val="accent2"/>
                </a:buClr>
                <a:buFont typeface="Arial" panose="020B0604020202020204" pitchFamily="34" charset="0"/>
                <a:buChar char="•"/>
                <a:defRPr sz="2400" kern="1200">
                  <a:solidFill>
                    <a:schemeClr val="tx1"/>
                  </a:solidFill>
                  <a:latin typeface="Georgia" panose="02040502050405020303" pitchFamily="18" charset="0"/>
                  <a:ea typeface="SamsungOne 400" panose="02020600000000000000" pitchFamily="18" charset="-127"/>
                  <a:cs typeface="+mn-cs"/>
                </a:defRPr>
              </a:lvl2pPr>
              <a:lvl3pPr marL="808038" indent="-269875" algn="l" defTabSz="914400" rtl="0" eaLnBrk="1" latinLnBrk="1" hangingPunct="1">
                <a:lnSpc>
                  <a:spcPct val="100000"/>
                </a:lnSpc>
                <a:spcBef>
                  <a:spcPts val="0"/>
                </a:spcBef>
                <a:spcAft>
                  <a:spcPts val="600"/>
                </a:spcAft>
                <a:buClr>
                  <a:schemeClr val="accent1"/>
                </a:buClr>
                <a:buFont typeface="SamsungOne 400" panose="02020600000000000000" pitchFamily="18" charset="-127"/>
                <a:buChar char="-"/>
                <a:tabLst>
                  <a:tab pos="808038" algn="l"/>
                </a:tabLst>
                <a:defRPr sz="2400" kern="1200">
                  <a:solidFill>
                    <a:schemeClr val="tx1"/>
                  </a:solidFill>
                  <a:latin typeface="Georgia" panose="02040502050405020303" pitchFamily="18" charset="0"/>
                  <a:ea typeface="SamsungOne 400" panose="02020600000000000000" pitchFamily="18" charset="-127"/>
                  <a:cs typeface="+mn-cs"/>
                </a:defRPr>
              </a:lvl3pPr>
              <a:lvl4pPr marL="1166813" indent="-268288" algn="l" defTabSz="914400" rtl="0" eaLnBrk="1" latinLnBrk="1" hangingPunct="1">
                <a:lnSpc>
                  <a:spcPct val="100000"/>
                </a:lnSpc>
                <a:spcBef>
                  <a:spcPts val="0"/>
                </a:spcBef>
                <a:spcAft>
                  <a:spcPts val="600"/>
                </a:spcAft>
                <a:buFont typeface="Arial" panose="020B0604020202020204" pitchFamily="34" charset="0"/>
                <a:buChar char="•"/>
                <a:tabLst>
                  <a:tab pos="1166813" algn="l"/>
                </a:tabLst>
                <a:defRPr sz="2400" kern="1200">
                  <a:solidFill>
                    <a:schemeClr val="tx1"/>
                  </a:solidFill>
                  <a:latin typeface="Georgia" panose="02040502050405020303" pitchFamily="18" charset="0"/>
                  <a:ea typeface="SamsungOne 400" panose="02020600000000000000" pitchFamily="18" charset="-127"/>
                  <a:cs typeface="+mn-cs"/>
                </a:defRPr>
              </a:lvl4pPr>
              <a:lvl5pPr marL="1436688" indent="-269875" algn="l" defTabSz="914400" rtl="0" eaLnBrk="1" latinLnBrk="1" hangingPunct="1">
                <a:lnSpc>
                  <a:spcPct val="100000"/>
                </a:lnSpc>
                <a:spcBef>
                  <a:spcPts val="0"/>
                </a:spcBef>
                <a:spcAft>
                  <a:spcPts val="600"/>
                </a:spcAft>
                <a:buFont typeface="Arial" panose="020B0604020202020204" pitchFamily="34" charset="0"/>
                <a:buChar char="•"/>
                <a:defRPr sz="2400" kern="1200">
                  <a:solidFill>
                    <a:schemeClr val="tx1"/>
                  </a:solidFill>
                  <a:latin typeface="Georgia" panose="02040502050405020303" pitchFamily="18" charset="0"/>
                  <a:ea typeface="SamsungOne 400" panose="02020600000000000000"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ko-KR" sz="1600" dirty="0">
                  <a:solidFill>
                    <a:srgbClr val="994CC3"/>
                  </a:solidFill>
                  <a:latin typeface="D2Coding" panose="020B0609020101020101" pitchFamily="49" charset="-127"/>
                  <a:ea typeface="D2Coding" panose="020B0609020101020101" pitchFamily="49" charset="-127"/>
                </a:rPr>
                <a:t>def</a:t>
              </a: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dirty="0">
                  <a:solidFill>
                    <a:srgbClr val="4876D6"/>
                  </a:solidFill>
                  <a:latin typeface="D2Coding" panose="020B0609020101020101" pitchFamily="49" charset="-127"/>
                  <a:ea typeface="D2Coding" panose="020B0609020101020101" pitchFamily="49" charset="-127"/>
                </a:rPr>
                <a:t>depth_first_search</a:t>
              </a:r>
              <a:r>
                <a:rPr lang="en-US" altLang="ko-KR" sz="1600" dirty="0">
                  <a:solidFill>
                    <a:srgbClr val="403F53"/>
                  </a:solidFill>
                  <a:latin typeface="D2Coding" panose="020B0609020101020101" pitchFamily="49" charset="-127"/>
                  <a:ea typeface="D2Coding" panose="020B0609020101020101" pitchFamily="49" charset="-127"/>
                </a:rPr>
                <a:t>(node v):</a:t>
              </a:r>
            </a:p>
            <a:p>
              <a:pPr marL="0" indent="0">
                <a:spcBef>
                  <a:spcPts val="0"/>
                </a:spcBef>
                <a:buNone/>
              </a:pPr>
              <a:r>
                <a:rPr lang="en-US" altLang="ko-KR" sz="1600" dirty="0">
                  <a:solidFill>
                    <a:srgbClr val="403F53"/>
                  </a:solidFill>
                  <a:latin typeface="D2Coding" panose="020B0609020101020101" pitchFamily="49" charset="-127"/>
                  <a:ea typeface="D2Coding" panose="020B0609020101020101" pitchFamily="49" charset="-127"/>
                </a:rPr>
                <a:t>    visit </a:t>
              </a:r>
              <a:r>
                <a:rPr lang="en-US" altLang="ko-KR" sz="1600" dirty="0">
                  <a:solidFill>
                    <a:srgbClr val="4876D6"/>
                  </a:solidFill>
                  <a:latin typeface="D2Coding" panose="020B0609020101020101" pitchFamily="49" charset="-127"/>
                  <a:ea typeface="D2Coding" panose="020B0609020101020101" pitchFamily="49" charset="-127"/>
                </a:rPr>
                <a:t>v</a:t>
              </a:r>
              <a:endParaRPr lang="en-US" altLang="ko-KR" sz="1600" dirty="0">
                <a:solidFill>
                  <a:srgbClr val="403F53"/>
                </a:solidFill>
                <a:latin typeface="D2Coding" panose="020B0609020101020101" pitchFamily="49" charset="-127"/>
                <a:ea typeface="D2Coding" panose="020B0609020101020101" pitchFamily="49" charset="-127"/>
              </a:endParaRPr>
            </a:p>
            <a:p>
              <a:pPr marL="0" indent="0">
                <a:spcBef>
                  <a:spcPts val="0"/>
                </a:spcBef>
                <a:buNone/>
              </a:pP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dirty="0">
                  <a:solidFill>
                    <a:srgbClr val="994CC3"/>
                  </a:solidFill>
                  <a:latin typeface="D2Coding" panose="020B0609020101020101" pitchFamily="49" charset="-127"/>
                  <a:ea typeface="D2Coding" panose="020B0609020101020101" pitchFamily="49" charset="-127"/>
                </a:rPr>
                <a:t>for</a:t>
              </a: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i="1" dirty="0">
                  <a:solidFill>
                    <a:schemeClr val="accent1"/>
                  </a:solidFill>
                  <a:latin typeface="D2Coding" panose="020B0609020101020101" pitchFamily="49" charset="-127"/>
                  <a:ea typeface="D2Coding" panose="020B0609020101020101" pitchFamily="49" charset="-127"/>
                </a:rPr>
                <a:t>each child u of v</a:t>
              </a:r>
              <a:r>
                <a:rPr lang="en-US" altLang="ko-KR" sz="1600" dirty="0">
                  <a:solidFill>
                    <a:srgbClr val="403F53"/>
                  </a:solidFill>
                  <a:latin typeface="D2Coding" panose="020B0609020101020101" pitchFamily="49" charset="-127"/>
                  <a:ea typeface="D2Coding" panose="020B0609020101020101" pitchFamily="49" charset="-127"/>
                </a:rPr>
                <a:t>:</a:t>
              </a:r>
            </a:p>
            <a:p>
              <a:pPr marL="0" indent="0">
                <a:spcBef>
                  <a:spcPts val="0"/>
                </a:spcBef>
                <a:buNone/>
              </a:pP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dirty="0">
                  <a:solidFill>
                    <a:srgbClr val="4876D6"/>
                  </a:solidFill>
                  <a:latin typeface="D2Coding" panose="020B0609020101020101" pitchFamily="49" charset="-127"/>
                  <a:ea typeface="D2Coding" panose="020B0609020101020101" pitchFamily="49" charset="-127"/>
                </a:rPr>
                <a:t>depth_first_search</a:t>
              </a:r>
              <a:r>
                <a:rPr lang="en-US" altLang="ko-KR" sz="1600" dirty="0">
                  <a:solidFill>
                    <a:srgbClr val="403F53"/>
                  </a:solidFill>
                  <a:latin typeface="D2Coding" panose="020B0609020101020101" pitchFamily="49" charset="-127"/>
                  <a:ea typeface="D2Coding" panose="020B0609020101020101" pitchFamily="49" charset="-127"/>
                </a:rPr>
                <a:t>(</a:t>
              </a:r>
              <a:r>
                <a:rPr lang="en-US" altLang="ko-KR" sz="1600" dirty="0">
                  <a:solidFill>
                    <a:srgbClr val="4876D6"/>
                  </a:solidFill>
                  <a:latin typeface="D2Coding" panose="020B0609020101020101" pitchFamily="49" charset="-127"/>
                  <a:ea typeface="D2Coding" panose="020B0609020101020101" pitchFamily="49" charset="-127"/>
                </a:rPr>
                <a:t>u</a:t>
              </a:r>
              <a:r>
                <a:rPr lang="en-US" altLang="ko-KR" sz="1600" dirty="0">
                  <a:solidFill>
                    <a:srgbClr val="403F53"/>
                  </a:solidFill>
                  <a:latin typeface="D2Coding" panose="020B0609020101020101" pitchFamily="49" charset="-127"/>
                  <a:ea typeface="D2Coding" panose="020B0609020101020101" pitchFamily="49" charset="-127"/>
                </a:rPr>
                <a:t>)</a:t>
              </a:r>
            </a:p>
          </p:txBody>
        </p:sp>
      </p:grpSp>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0" name="직사각형 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Backtracking</a:t>
            </a:r>
          </a:p>
        </p:txBody>
      </p:sp>
      <p:sp>
        <p:nvSpPr>
          <p:cNvPr id="17" name="TextBox 16">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Depth First Search</a:t>
            </a:r>
          </a:p>
        </p:txBody>
      </p:sp>
      <p:sp>
        <p:nvSpPr>
          <p:cNvPr id="18" name="직사각형 17">
            <a:extLst>
              <a:ext uri="{FF2B5EF4-FFF2-40B4-BE49-F238E27FC236}">
                <a16:creationId xmlns:a16="http://schemas.microsoft.com/office/drawing/2014/main" xmlns="" id="{9723BE79-55AB-4375-B5FF-C2C1EE802E8B}"/>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pseudocode of depth-first search can be expressed as follows.</a:t>
            </a:r>
          </a:p>
        </p:txBody>
      </p:sp>
    </p:spTree>
    <p:extLst>
      <p:ext uri="{BB962C8B-B14F-4D97-AF65-F5344CB8AC3E}">
        <p14:creationId xmlns:p14="http://schemas.microsoft.com/office/powerpoint/2010/main" val="1641413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Backtracking</a:t>
            </a:r>
          </a:p>
        </p:txBody>
      </p:sp>
      <p:sp>
        <p:nvSpPr>
          <p:cNvPr id="29" name="TextBox 28">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Backtracking Strategies</a:t>
            </a:r>
          </a:p>
        </p:txBody>
      </p:sp>
      <p:sp>
        <p:nvSpPr>
          <p:cNvPr id="30" name="직사각형 29">
            <a:extLst>
              <a:ext uri="{FF2B5EF4-FFF2-40B4-BE49-F238E27FC236}">
                <a16:creationId xmlns:a16="http://schemas.microsoft.com/office/drawing/2014/main" xmlns="" id="{9723BE79-55AB-4375-B5FF-C2C1EE802E8B}"/>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Backtracking is a useful algorithm design strategy that incrementally builds a solution candidate, and backtracks as soon as it determines that the candidate solution cannot possibly lead to a valid solution.</a:t>
            </a:r>
            <a:endParaRPr lang="ko-KR" altLang="en-US" sz="1300" dirty="0">
              <a:solidFill>
                <a:schemeClr val="tx1"/>
              </a:solidFill>
              <a:latin typeface="SamsungOne 400" panose="020B0503030303020204" pitchFamily="34" charset="0"/>
              <a:ea typeface="SamsungOne 400" panose="020B0503030303020204" pitchFamily="34" charset="0"/>
            </a:endParaRPr>
          </a:p>
        </p:txBody>
      </p:sp>
      <p:grpSp>
        <p:nvGrpSpPr>
          <p:cNvPr id="32" name="그룹 31"/>
          <p:cNvGrpSpPr/>
          <p:nvPr/>
        </p:nvGrpSpPr>
        <p:grpSpPr>
          <a:xfrm>
            <a:off x="518254" y="2555252"/>
            <a:ext cx="8832514" cy="1164396"/>
            <a:chOff x="518254" y="3290732"/>
            <a:chExt cx="8832514" cy="1164396"/>
          </a:xfrm>
        </p:grpSpPr>
        <p:grpSp>
          <p:nvGrpSpPr>
            <p:cNvPr id="33" name="그룹 32">
              <a:extLst>
                <a:ext uri="{FF2B5EF4-FFF2-40B4-BE49-F238E27FC236}">
                  <a16:creationId xmlns="" xmlns:a16="http://schemas.microsoft.com/office/drawing/2014/main" id="{5F44F5F8-9B0C-4053-A0A8-1B6F49BF85D7}"/>
                </a:ext>
              </a:extLst>
            </p:cNvPr>
            <p:cNvGrpSpPr/>
            <p:nvPr/>
          </p:nvGrpSpPr>
          <p:grpSpPr>
            <a:xfrm>
              <a:off x="518254" y="3290732"/>
              <a:ext cx="8832514" cy="292388"/>
              <a:chOff x="558800" y="1980989"/>
              <a:chExt cx="8832514" cy="292388"/>
            </a:xfrm>
          </p:grpSpPr>
          <p:sp>
            <p:nvSpPr>
              <p:cNvPr id="35" name="직사각형 34">
                <a:extLst>
                  <a:ext uri="{FF2B5EF4-FFF2-40B4-BE49-F238E27FC236}">
                    <a16:creationId xmlns="" xmlns:a16="http://schemas.microsoft.com/office/drawing/2014/main" id="{6AF8B6D3-6E65-4E2F-87AC-5EC1E509EFF2}"/>
                  </a:ext>
                </a:extLst>
              </p:cNvPr>
              <p:cNvSpPr/>
              <p:nvPr/>
            </p:nvSpPr>
            <p:spPr>
              <a:xfrm>
                <a:off x="1211987" y="1980989"/>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latin typeface="SamsungOne 400" panose="020B0503030303020204" pitchFamily="34" charset="0"/>
                    <a:ea typeface="SamsungOne 400" panose="020B0503030303020204" pitchFamily="34" charset="0"/>
                    <a:cs typeface="+mn-cs"/>
                  </a:rPr>
                  <a:t>Backtracking solves problems with the following process</a:t>
                </a:r>
              </a:p>
            </p:txBody>
          </p:sp>
          <p:grpSp>
            <p:nvGrpSpPr>
              <p:cNvPr id="36" name="그룹 35">
                <a:extLst>
                  <a:ext uri="{FF2B5EF4-FFF2-40B4-BE49-F238E27FC236}">
                    <a16:creationId xmlns="" xmlns:a16="http://schemas.microsoft.com/office/drawing/2014/main" id="{9D4D4B22-03AC-4ED8-9F61-84EB287DF65D}"/>
                  </a:ext>
                </a:extLst>
              </p:cNvPr>
              <p:cNvGrpSpPr/>
              <p:nvPr/>
            </p:nvGrpSpPr>
            <p:grpSpPr>
              <a:xfrm>
                <a:off x="558800" y="1999865"/>
                <a:ext cx="648000" cy="228600"/>
                <a:chOff x="558800" y="1542665"/>
                <a:chExt cx="648000" cy="228600"/>
              </a:xfrm>
            </p:grpSpPr>
            <p:grpSp>
              <p:nvGrpSpPr>
                <p:cNvPr id="37" name="그룹 36">
                  <a:extLst>
                    <a:ext uri="{FF2B5EF4-FFF2-40B4-BE49-F238E27FC236}">
                      <a16:creationId xmlns="" xmlns:a16="http://schemas.microsoft.com/office/drawing/2014/main" id="{326E5B5C-1F04-473C-A17D-5BF2F09E75C9}"/>
                    </a:ext>
                  </a:extLst>
                </p:cNvPr>
                <p:cNvGrpSpPr/>
                <p:nvPr/>
              </p:nvGrpSpPr>
              <p:grpSpPr>
                <a:xfrm>
                  <a:off x="558800" y="1542665"/>
                  <a:ext cx="648000" cy="228600"/>
                  <a:chOff x="-220579" y="1891754"/>
                  <a:chExt cx="648000" cy="228600"/>
                </a:xfrm>
              </p:grpSpPr>
              <p:sp>
                <p:nvSpPr>
                  <p:cNvPr id="58"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648000"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61" name="직사각형 60">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62" name="그림 61">
                    <a:extLst>
                      <a:ext uri="{FF2B5EF4-FFF2-40B4-BE49-F238E27FC236}">
                        <a16:creationId xmlns="" xmlns:a16="http://schemas.microsoft.com/office/drawing/2014/main"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57" name="그림 56">
                  <a:extLst>
                    <a:ext uri="{FF2B5EF4-FFF2-40B4-BE49-F238E27FC236}">
                      <a16:creationId xmlns="" xmlns:a16="http://schemas.microsoft.com/office/drawing/2014/main"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34" name="직사각형 33">
              <a:extLst>
                <a:ext uri="{FF2B5EF4-FFF2-40B4-BE49-F238E27FC236}">
                  <a16:creationId xmlns="" xmlns:a16="http://schemas.microsoft.com/office/drawing/2014/main" id="{F1B12DA7-C15F-4B00-8AB3-088BA5E0B6A4}"/>
                </a:ext>
              </a:extLst>
            </p:cNvPr>
            <p:cNvSpPr/>
            <p:nvPr/>
          </p:nvSpPr>
          <p:spPr>
            <a:xfrm>
              <a:off x="690341" y="3649779"/>
              <a:ext cx="8619913"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Organize the search space in the form of a tree.</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Explore the search space tree by depth-first search.</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It returns when it is no longer promising.</a:t>
              </a:r>
            </a:p>
          </p:txBody>
        </p:sp>
      </p:grpSp>
      <p:grpSp>
        <p:nvGrpSpPr>
          <p:cNvPr id="63" name="그룹 62"/>
          <p:cNvGrpSpPr/>
          <p:nvPr/>
        </p:nvGrpSpPr>
        <p:grpSpPr>
          <a:xfrm>
            <a:off x="584040" y="3860135"/>
            <a:ext cx="8832514" cy="877138"/>
            <a:chOff x="518254" y="3290732"/>
            <a:chExt cx="8832514" cy="877138"/>
          </a:xfrm>
        </p:grpSpPr>
        <p:grpSp>
          <p:nvGrpSpPr>
            <p:cNvPr id="64" name="그룹 63">
              <a:extLst>
                <a:ext uri="{FF2B5EF4-FFF2-40B4-BE49-F238E27FC236}">
                  <a16:creationId xmlns="" xmlns:a16="http://schemas.microsoft.com/office/drawing/2014/main" id="{5F44F5F8-9B0C-4053-A0A8-1B6F49BF85D7}"/>
                </a:ext>
              </a:extLst>
            </p:cNvPr>
            <p:cNvGrpSpPr/>
            <p:nvPr/>
          </p:nvGrpSpPr>
          <p:grpSpPr>
            <a:xfrm>
              <a:off x="518254" y="3290732"/>
              <a:ext cx="8832514" cy="292388"/>
              <a:chOff x="558800" y="1980989"/>
              <a:chExt cx="8832514" cy="292388"/>
            </a:xfrm>
          </p:grpSpPr>
          <p:sp>
            <p:nvSpPr>
              <p:cNvPr id="66" name="직사각형 65">
                <a:extLst>
                  <a:ext uri="{FF2B5EF4-FFF2-40B4-BE49-F238E27FC236}">
                    <a16:creationId xmlns="" xmlns:a16="http://schemas.microsoft.com/office/drawing/2014/main" id="{6AF8B6D3-6E65-4E2F-87AC-5EC1E509EFF2}"/>
                  </a:ext>
                </a:extLst>
              </p:cNvPr>
              <p:cNvSpPr/>
              <p:nvPr/>
            </p:nvSpPr>
            <p:spPr>
              <a:xfrm>
                <a:off x="1211987" y="1980989"/>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latin typeface="SamsungOne 400" panose="020B0503030303020204" pitchFamily="34" charset="0"/>
                    <a:ea typeface="SamsungOne 400" panose="020B0503030303020204" pitchFamily="34" charset="0"/>
                    <a:cs typeface="+mn-cs"/>
                  </a:rPr>
                  <a:t>Backtracking uses the pruning technique in the following way.</a:t>
                </a:r>
                <a:endParaRPr lang="ko-KR" altLang="en-US" sz="1300" dirty="0">
                  <a:latin typeface="SamsungOne 400" panose="020B0503030303020204" pitchFamily="34" charset="0"/>
                  <a:ea typeface="SamsungOne 400" panose="020B0503030303020204" pitchFamily="34" charset="0"/>
                  <a:cs typeface="+mn-cs"/>
                </a:endParaRPr>
              </a:p>
            </p:txBody>
          </p:sp>
          <p:grpSp>
            <p:nvGrpSpPr>
              <p:cNvPr id="67" name="그룹 66">
                <a:extLst>
                  <a:ext uri="{FF2B5EF4-FFF2-40B4-BE49-F238E27FC236}">
                    <a16:creationId xmlns="" xmlns:a16="http://schemas.microsoft.com/office/drawing/2014/main" id="{9D4D4B22-03AC-4ED8-9F61-84EB287DF65D}"/>
                  </a:ext>
                </a:extLst>
              </p:cNvPr>
              <p:cNvGrpSpPr/>
              <p:nvPr/>
            </p:nvGrpSpPr>
            <p:grpSpPr>
              <a:xfrm>
                <a:off x="558800" y="1999865"/>
                <a:ext cx="648000" cy="228600"/>
                <a:chOff x="558800" y="1542665"/>
                <a:chExt cx="648000" cy="228600"/>
              </a:xfrm>
            </p:grpSpPr>
            <p:grpSp>
              <p:nvGrpSpPr>
                <p:cNvPr id="68" name="그룹 67">
                  <a:extLst>
                    <a:ext uri="{FF2B5EF4-FFF2-40B4-BE49-F238E27FC236}">
                      <a16:creationId xmlns="" xmlns:a16="http://schemas.microsoft.com/office/drawing/2014/main" id="{326E5B5C-1F04-473C-A17D-5BF2F09E75C9}"/>
                    </a:ext>
                  </a:extLst>
                </p:cNvPr>
                <p:cNvGrpSpPr/>
                <p:nvPr/>
              </p:nvGrpSpPr>
              <p:grpSpPr>
                <a:xfrm>
                  <a:off x="558800" y="1542665"/>
                  <a:ext cx="648000" cy="228600"/>
                  <a:chOff x="-220579" y="1891754"/>
                  <a:chExt cx="648000" cy="228600"/>
                </a:xfrm>
              </p:grpSpPr>
              <p:sp>
                <p:nvSpPr>
                  <p:cNvPr id="70"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648000"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71" name="직사각형 70">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72" name="그림 71">
                    <a:extLst>
                      <a:ext uri="{FF2B5EF4-FFF2-40B4-BE49-F238E27FC236}">
                        <a16:creationId xmlns="" xmlns:a16="http://schemas.microsoft.com/office/drawing/2014/main" id="{8271A235-0FE8-4EE2-895C-BE4D6980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69" name="그림 68">
                  <a:extLst>
                    <a:ext uri="{FF2B5EF4-FFF2-40B4-BE49-F238E27FC236}">
                      <a16:creationId xmlns="" xmlns:a16="http://schemas.microsoft.com/office/drawing/2014/main" id="{0C92A834-6A60-4E87-9B32-3A487E759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65" name="직사각형 64">
              <a:extLst>
                <a:ext uri="{FF2B5EF4-FFF2-40B4-BE49-F238E27FC236}">
                  <a16:creationId xmlns="" xmlns:a16="http://schemas.microsoft.com/office/drawing/2014/main" id="{F1B12DA7-C15F-4B00-8AB3-088BA5E0B6A4}"/>
                </a:ext>
              </a:extLst>
            </p:cNvPr>
            <p:cNvSpPr/>
            <p:nvPr/>
          </p:nvSpPr>
          <p:spPr>
            <a:xfrm>
              <a:off x="690341" y="3649779"/>
              <a:ext cx="8619913" cy="518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Pruning refers to returning without visiting nodes in the subtree which are not promising</a:t>
              </a:r>
              <a:r>
                <a:rPr lang="en-US" altLang="ko-KR" sz="1300" dirty="0" smtClean="0">
                  <a:solidFill>
                    <a:prstClr val="black">
                      <a:lumMod val="85000"/>
                      <a:lumOff val="15000"/>
                    </a:prstClr>
                  </a:solidFill>
                  <a:latin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ndParaRP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Promising refers to a state in which a solution may exist in the subtree of</a:t>
              </a:r>
              <a:r>
                <a:rPr lang="en-US" altLang="ko-KR" sz="1300" dirty="0" smtClean="0">
                  <a:solidFill>
                    <a:prstClr val="black">
                      <a:lumMod val="85000"/>
                      <a:lumOff val="15000"/>
                    </a:prstClr>
                  </a:solidFill>
                  <a:latin typeface="SamsungOne 400" panose="020B0503030303020204" pitchFamily="34" charset="0"/>
                </a:rPr>
                <a:t> </a:t>
              </a:r>
              <a:r>
                <a:rPr lang="en-US" altLang="ko-KR" sz="1300" dirty="0">
                  <a:solidFill>
                    <a:prstClr val="black">
                      <a:lumMod val="85000"/>
                      <a:lumOff val="15000"/>
                    </a:prstClr>
                  </a:solidFill>
                  <a:latin typeface="SamsungOne 400" panose="020B0503030303020204" pitchFamily="34" charset="0"/>
                </a:rPr>
                <a:t>a currently visiting node.</a:t>
              </a:r>
            </a:p>
          </p:txBody>
        </p:sp>
      </p:grpSp>
    </p:spTree>
    <p:extLst>
      <p:ext uri="{BB962C8B-B14F-4D97-AF65-F5344CB8AC3E}">
        <p14:creationId xmlns:p14="http://schemas.microsoft.com/office/powerpoint/2010/main" val="19916426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3" name="직사각형 3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4" name="직사각형 33">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Backtracking</a:t>
            </a:r>
          </a:p>
        </p:txBody>
      </p:sp>
      <p:sp>
        <p:nvSpPr>
          <p:cNvPr id="35" name="TextBox 34">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Backtracking Strategies</a:t>
            </a:r>
          </a:p>
        </p:txBody>
      </p:sp>
      <p:sp>
        <p:nvSpPr>
          <p:cNvPr id="41" name="직사각형 40">
            <a:extLst>
              <a:ext uri="{FF2B5EF4-FFF2-40B4-BE49-F238E27FC236}">
                <a16:creationId xmlns:a16="http://schemas.microsoft.com/office/drawing/2014/main" xmlns="" id="{9723BE79-55AB-4375-B5FF-C2C1EE802E8B}"/>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For example, as shown below, nodes 5, 6, and 10 do not need to visit this node and its sub-nodes if they are not promising.</a:t>
            </a:r>
          </a:p>
        </p:txBody>
      </p:sp>
      <p:grpSp>
        <p:nvGrpSpPr>
          <p:cNvPr id="66" name="그룹 65">
            <a:extLst>
              <a:ext uri="{FF2B5EF4-FFF2-40B4-BE49-F238E27FC236}">
                <a16:creationId xmlns="" xmlns:a16="http://schemas.microsoft.com/office/drawing/2014/main" id="{04A7FBD7-F2C2-451A-8D36-2E090646D32B}"/>
              </a:ext>
            </a:extLst>
          </p:cNvPr>
          <p:cNvGrpSpPr/>
          <p:nvPr/>
        </p:nvGrpSpPr>
        <p:grpSpPr>
          <a:xfrm>
            <a:off x="1898712" y="3202700"/>
            <a:ext cx="5815842" cy="2448272"/>
            <a:chOff x="2586595" y="2637807"/>
            <a:chExt cx="5815842" cy="2448272"/>
          </a:xfrm>
        </p:grpSpPr>
        <p:cxnSp>
          <p:nvCxnSpPr>
            <p:cNvPr id="67" name="직선 화살표 연결선 66">
              <a:extLst>
                <a:ext uri="{FF2B5EF4-FFF2-40B4-BE49-F238E27FC236}">
                  <a16:creationId xmlns="" xmlns:a16="http://schemas.microsoft.com/office/drawing/2014/main" id="{DD9F15D8-C76E-4FFA-BAB7-DB97288A15AB}"/>
                </a:ext>
              </a:extLst>
            </p:cNvPr>
            <p:cNvCxnSpPr>
              <a:cxnSpLocks/>
              <a:stCxn id="70" idx="4"/>
              <a:endCxn id="88" idx="0"/>
            </p:cNvCxnSpPr>
            <p:nvPr/>
          </p:nvCxnSpPr>
          <p:spPr>
            <a:xfrm flipH="1">
              <a:off x="5494809" y="3141863"/>
              <a:ext cx="383" cy="42519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 xmlns:a16="http://schemas.microsoft.com/office/drawing/2014/main" id="{FACB4C58-86E1-4F19-A66C-DA7008C07810}"/>
                </a:ext>
              </a:extLst>
            </p:cNvPr>
            <p:cNvCxnSpPr>
              <a:cxnSpLocks/>
              <a:stCxn id="70" idx="3"/>
              <a:endCxn id="71" idx="0"/>
            </p:cNvCxnSpPr>
            <p:nvPr/>
          </p:nvCxnSpPr>
          <p:spPr>
            <a:xfrm flipH="1">
              <a:off x="3605738" y="3068046"/>
              <a:ext cx="1711243"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 xmlns:a16="http://schemas.microsoft.com/office/drawing/2014/main" id="{1B2B792C-42F5-41FD-ACE2-3A08F59C9A8A}"/>
                </a:ext>
              </a:extLst>
            </p:cNvPr>
            <p:cNvCxnSpPr>
              <a:cxnSpLocks/>
              <a:stCxn id="70" idx="5"/>
              <a:endCxn id="72" idx="0"/>
            </p:cNvCxnSpPr>
            <p:nvPr/>
          </p:nvCxnSpPr>
          <p:spPr>
            <a:xfrm>
              <a:off x="5673403" y="3068046"/>
              <a:ext cx="1710476"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0" name="타원 69">
              <a:extLst>
                <a:ext uri="{FF2B5EF4-FFF2-40B4-BE49-F238E27FC236}">
                  <a16:creationId xmlns="" xmlns:a16="http://schemas.microsoft.com/office/drawing/2014/main" id="{7D0C9C5D-CDEE-4FCF-AC56-C9C4E81BFCA2}"/>
                </a:ext>
              </a:extLst>
            </p:cNvPr>
            <p:cNvSpPr/>
            <p:nvPr/>
          </p:nvSpPr>
          <p:spPr>
            <a:xfrm>
              <a:off x="5243164" y="2637807"/>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solidFill>
                    <a:schemeClr val="tx1"/>
                  </a:solidFill>
                  <a:latin typeface="SamsungOne 400" panose="020B0503030303020204" pitchFamily="34" charset="0"/>
                  <a:ea typeface="SamsungOne 400" panose="020B0503030303020204" pitchFamily="34" charset="0"/>
                </a:rPr>
                <a:t>1</a:t>
              </a:r>
              <a:endParaRPr lang="ko-KR" altLang="en-US" dirty="0">
                <a:solidFill>
                  <a:schemeClr val="tx1"/>
                </a:solidFill>
                <a:latin typeface="SamsungOne 400" panose="020B0503030303020204" pitchFamily="34" charset="0"/>
              </a:endParaRPr>
            </a:p>
          </p:txBody>
        </p:sp>
        <p:sp>
          <p:nvSpPr>
            <p:cNvPr id="71" name="타원 70">
              <a:extLst>
                <a:ext uri="{FF2B5EF4-FFF2-40B4-BE49-F238E27FC236}">
                  <a16:creationId xmlns="" xmlns:a16="http://schemas.microsoft.com/office/drawing/2014/main" id="{A6BB5299-386F-42E7-A05A-7D7CA19EADC9}"/>
                </a:ext>
              </a:extLst>
            </p:cNvPr>
            <p:cNvSpPr/>
            <p:nvPr/>
          </p:nvSpPr>
          <p:spPr>
            <a:xfrm>
              <a:off x="3353710"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2</a:t>
              </a:r>
              <a:endParaRPr lang="ko-KR" altLang="en-US" dirty="0">
                <a:latin typeface="SamsungOne 400" panose="020B0503030303020204" pitchFamily="34" charset="0"/>
              </a:endParaRPr>
            </a:p>
          </p:txBody>
        </p:sp>
        <p:sp>
          <p:nvSpPr>
            <p:cNvPr id="72" name="타원 71">
              <a:extLst>
                <a:ext uri="{FF2B5EF4-FFF2-40B4-BE49-F238E27FC236}">
                  <a16:creationId xmlns="" xmlns:a16="http://schemas.microsoft.com/office/drawing/2014/main" id="{22B59459-3BFB-4DBD-A463-FE82EAEC4A2C}"/>
                </a:ext>
              </a:extLst>
            </p:cNvPr>
            <p:cNvSpPr/>
            <p:nvPr/>
          </p:nvSpPr>
          <p:spPr>
            <a:xfrm>
              <a:off x="713185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9</a:t>
              </a:r>
              <a:endParaRPr lang="ko-KR" altLang="en-US" dirty="0">
                <a:latin typeface="SamsungOne 400" panose="020B0503030303020204" pitchFamily="34" charset="0"/>
              </a:endParaRPr>
            </a:p>
          </p:txBody>
        </p:sp>
        <p:sp>
          <p:nvSpPr>
            <p:cNvPr id="73" name="타원 72">
              <a:extLst>
                <a:ext uri="{FF2B5EF4-FFF2-40B4-BE49-F238E27FC236}">
                  <a16:creationId xmlns="" xmlns:a16="http://schemas.microsoft.com/office/drawing/2014/main" id="{8DF8FA72-ABB2-4A76-BCF7-346506E1994C}"/>
                </a:ext>
              </a:extLst>
            </p:cNvPr>
            <p:cNvSpPr/>
            <p:nvPr/>
          </p:nvSpPr>
          <p:spPr>
            <a:xfrm>
              <a:off x="258659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3</a:t>
              </a:r>
              <a:endParaRPr lang="ko-KR" altLang="en-US" dirty="0">
                <a:latin typeface="SamsungOne 400" panose="020B0503030303020204" pitchFamily="34" charset="0"/>
              </a:endParaRPr>
            </a:p>
          </p:txBody>
        </p:sp>
        <p:sp>
          <p:nvSpPr>
            <p:cNvPr id="74" name="타원 73">
              <a:extLst>
                <a:ext uri="{FF2B5EF4-FFF2-40B4-BE49-F238E27FC236}">
                  <a16:creationId xmlns="" xmlns:a16="http://schemas.microsoft.com/office/drawing/2014/main" id="{097E975F-82AA-4CBB-BF9B-8162CFFB0349}"/>
                </a:ext>
              </a:extLst>
            </p:cNvPr>
            <p:cNvSpPr/>
            <p:nvPr/>
          </p:nvSpPr>
          <p:spPr>
            <a:xfrm>
              <a:off x="4123007" y="4582023"/>
              <a:ext cx="504056" cy="504056"/>
            </a:xfrm>
            <a:prstGeom prst="ellipse">
              <a:avLst/>
            </a:prstGeom>
            <a:solidFill>
              <a:schemeClr val="accent4">
                <a:lumMod val="20000"/>
                <a:lumOff val="80000"/>
              </a:schemeClr>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rPr>
                <a:t>5</a:t>
              </a:r>
              <a:endParaRPr lang="ko-KR" altLang="en-US" dirty="0">
                <a:latin typeface="SamsungOne 400" panose="020B0503030303020204" pitchFamily="34" charset="0"/>
              </a:endParaRPr>
            </a:p>
          </p:txBody>
        </p:sp>
        <p:grpSp>
          <p:nvGrpSpPr>
            <p:cNvPr id="75" name="그룹 74">
              <a:extLst>
                <a:ext uri="{FF2B5EF4-FFF2-40B4-BE49-F238E27FC236}">
                  <a16:creationId xmlns="" xmlns:a16="http://schemas.microsoft.com/office/drawing/2014/main" id="{BC201261-5547-4DC2-80ED-60F89812B1DD}"/>
                </a:ext>
              </a:extLst>
            </p:cNvPr>
            <p:cNvGrpSpPr/>
            <p:nvPr/>
          </p:nvGrpSpPr>
          <p:grpSpPr>
            <a:xfrm>
              <a:off x="4870215" y="4582023"/>
              <a:ext cx="1248018" cy="504056"/>
              <a:chOff x="3928285" y="4869160"/>
              <a:chExt cx="1248018" cy="504056"/>
            </a:xfrm>
          </p:grpSpPr>
          <p:sp>
            <p:nvSpPr>
              <p:cNvPr id="89" name="타원 88">
                <a:extLst>
                  <a:ext uri="{FF2B5EF4-FFF2-40B4-BE49-F238E27FC236}">
                    <a16:creationId xmlns="" xmlns:a16="http://schemas.microsoft.com/office/drawing/2014/main" id="{CAFA482E-9364-4C32-9D6D-3AC8A22856B0}"/>
                  </a:ext>
                </a:extLst>
              </p:cNvPr>
              <p:cNvSpPr/>
              <p:nvPr/>
            </p:nvSpPr>
            <p:spPr>
              <a:xfrm>
                <a:off x="3928285"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7</a:t>
                </a:r>
                <a:endParaRPr lang="ko-KR" altLang="en-US" dirty="0">
                  <a:latin typeface="SamsungOne 400" panose="020B0503030303020204" pitchFamily="34" charset="0"/>
                </a:endParaRPr>
              </a:p>
            </p:txBody>
          </p:sp>
          <p:sp>
            <p:nvSpPr>
              <p:cNvPr id="90" name="타원 89">
                <a:extLst>
                  <a:ext uri="{FF2B5EF4-FFF2-40B4-BE49-F238E27FC236}">
                    <a16:creationId xmlns="" xmlns:a16="http://schemas.microsoft.com/office/drawing/2014/main" id="{BE8CB2D0-03BD-4B3F-B5A4-70FC18C31691}"/>
                  </a:ext>
                </a:extLst>
              </p:cNvPr>
              <p:cNvSpPr/>
              <p:nvPr/>
            </p:nvSpPr>
            <p:spPr>
              <a:xfrm>
                <a:off x="4672247" y="486916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8</a:t>
                </a:r>
                <a:endParaRPr lang="ko-KR" altLang="en-US" dirty="0">
                  <a:latin typeface="SamsungOne 400" panose="020B0503030303020204" pitchFamily="34" charset="0"/>
                </a:endParaRPr>
              </a:p>
            </p:txBody>
          </p:sp>
        </p:grpSp>
        <p:sp>
          <p:nvSpPr>
            <p:cNvPr id="76" name="타원 75">
              <a:extLst>
                <a:ext uri="{FF2B5EF4-FFF2-40B4-BE49-F238E27FC236}">
                  <a16:creationId xmlns="" xmlns:a16="http://schemas.microsoft.com/office/drawing/2014/main" id="{EC3A38C3-F4F0-4C3E-8EB5-AB4FDE6123F7}"/>
                </a:ext>
              </a:extLst>
            </p:cNvPr>
            <p:cNvSpPr/>
            <p:nvPr/>
          </p:nvSpPr>
          <p:spPr>
            <a:xfrm>
              <a:off x="6361969" y="4582023"/>
              <a:ext cx="504056" cy="504056"/>
            </a:xfrm>
            <a:prstGeom prst="ellipse">
              <a:avLst/>
            </a:prstGeom>
            <a:solidFill>
              <a:schemeClr val="accent4">
                <a:lumMod val="20000"/>
                <a:lumOff val="80000"/>
              </a:schemeClr>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rPr>
                <a:t>10</a:t>
              </a:r>
              <a:endParaRPr lang="ko-KR" altLang="en-US" dirty="0">
                <a:latin typeface="SamsungOne 400" panose="020B0503030303020204" pitchFamily="34" charset="0"/>
              </a:endParaRPr>
            </a:p>
          </p:txBody>
        </p:sp>
        <p:sp>
          <p:nvSpPr>
            <p:cNvPr id="77" name="타원 76">
              <a:extLst>
                <a:ext uri="{FF2B5EF4-FFF2-40B4-BE49-F238E27FC236}">
                  <a16:creationId xmlns="" xmlns:a16="http://schemas.microsoft.com/office/drawing/2014/main" id="{1CB12965-BD31-4C60-A55C-068A203FC228}"/>
                </a:ext>
              </a:extLst>
            </p:cNvPr>
            <p:cNvSpPr/>
            <p:nvPr/>
          </p:nvSpPr>
          <p:spPr>
            <a:xfrm>
              <a:off x="7898381"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12</a:t>
              </a:r>
              <a:endParaRPr lang="ko-KR" altLang="en-US" dirty="0">
                <a:latin typeface="SamsungOne 400" panose="020B0503030303020204" pitchFamily="34" charset="0"/>
              </a:endParaRPr>
            </a:p>
          </p:txBody>
        </p:sp>
        <p:cxnSp>
          <p:nvCxnSpPr>
            <p:cNvPr id="78" name="직선 화살표 연결선 77">
              <a:extLst>
                <a:ext uri="{FF2B5EF4-FFF2-40B4-BE49-F238E27FC236}">
                  <a16:creationId xmlns="" xmlns:a16="http://schemas.microsoft.com/office/drawing/2014/main" id="{1F5D2414-9102-445D-B29A-6304FFC45C52}"/>
                </a:ext>
              </a:extLst>
            </p:cNvPr>
            <p:cNvCxnSpPr>
              <a:cxnSpLocks/>
              <a:stCxn id="71" idx="3"/>
              <a:endCxn id="73" idx="0"/>
            </p:cNvCxnSpPr>
            <p:nvPr/>
          </p:nvCxnSpPr>
          <p:spPr>
            <a:xfrm flipH="1">
              <a:off x="2838623" y="3997294"/>
              <a:ext cx="588904"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 xmlns:a16="http://schemas.microsoft.com/office/drawing/2014/main" id="{52B95633-1F40-4D69-A6A7-C15648C6107B}"/>
                </a:ext>
              </a:extLst>
            </p:cNvPr>
            <p:cNvCxnSpPr>
              <a:cxnSpLocks/>
              <a:stCxn id="71" idx="4"/>
              <a:endCxn id="87" idx="0"/>
            </p:cNvCxnSpPr>
            <p:nvPr/>
          </p:nvCxnSpPr>
          <p:spPr>
            <a:xfrm>
              <a:off x="3605738" y="4071111"/>
              <a:ext cx="0"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F3117148-E9C3-494A-9828-E9BE3135E922}"/>
                </a:ext>
              </a:extLst>
            </p:cNvPr>
            <p:cNvCxnSpPr>
              <a:cxnSpLocks/>
              <a:stCxn id="71" idx="5"/>
              <a:endCxn id="74" idx="0"/>
            </p:cNvCxnSpPr>
            <p:nvPr/>
          </p:nvCxnSpPr>
          <p:spPr>
            <a:xfrm>
              <a:off x="3783949" y="3997294"/>
              <a:ext cx="591086"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 xmlns:a16="http://schemas.microsoft.com/office/drawing/2014/main" id="{AD9B5277-3D72-4E57-88A9-6E9B1B7128AF}"/>
                </a:ext>
              </a:extLst>
            </p:cNvPr>
            <p:cNvCxnSpPr>
              <a:cxnSpLocks/>
              <a:stCxn id="88" idx="7"/>
              <a:endCxn id="89" idx="0"/>
            </p:cNvCxnSpPr>
            <p:nvPr/>
          </p:nvCxnSpPr>
          <p:spPr>
            <a:xfrm flipH="1">
              <a:off x="5122243" y="3640872"/>
              <a:ext cx="55077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 xmlns:a16="http://schemas.microsoft.com/office/drawing/2014/main" id="{027614BD-3161-4380-B1DC-0EC1B4FD602D}"/>
                </a:ext>
              </a:extLst>
            </p:cNvPr>
            <p:cNvCxnSpPr>
              <a:cxnSpLocks/>
              <a:stCxn id="88" idx="1"/>
              <a:endCxn id="90" idx="0"/>
            </p:cNvCxnSpPr>
            <p:nvPr/>
          </p:nvCxnSpPr>
          <p:spPr>
            <a:xfrm>
              <a:off x="5316598" y="3640872"/>
              <a:ext cx="54960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 xmlns:a16="http://schemas.microsoft.com/office/drawing/2014/main" id="{1316C999-A802-40D8-8AFC-490BBD25D814}"/>
                </a:ext>
              </a:extLst>
            </p:cNvPr>
            <p:cNvCxnSpPr>
              <a:cxnSpLocks/>
              <a:stCxn id="72" idx="3"/>
              <a:endCxn id="76" idx="0"/>
            </p:cNvCxnSpPr>
            <p:nvPr/>
          </p:nvCxnSpPr>
          <p:spPr>
            <a:xfrm flipH="1">
              <a:off x="6613997" y="3997294"/>
              <a:ext cx="591671"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 xmlns:a16="http://schemas.microsoft.com/office/drawing/2014/main" id="{765CBA0B-8EC6-4DCE-9F2E-80348B588EB3}"/>
                </a:ext>
              </a:extLst>
            </p:cNvPr>
            <p:cNvCxnSpPr>
              <a:cxnSpLocks/>
              <a:stCxn id="72" idx="4"/>
              <a:endCxn id="86" idx="0"/>
            </p:cNvCxnSpPr>
            <p:nvPr/>
          </p:nvCxnSpPr>
          <p:spPr>
            <a:xfrm flipH="1">
              <a:off x="7382203" y="4071111"/>
              <a:ext cx="1676"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 xmlns:a16="http://schemas.microsoft.com/office/drawing/2014/main" id="{7F31A077-6084-413A-A4C6-97CC304DC39D}"/>
                </a:ext>
              </a:extLst>
            </p:cNvPr>
            <p:cNvCxnSpPr>
              <a:cxnSpLocks/>
              <a:stCxn id="72" idx="5"/>
              <a:endCxn id="77" idx="0"/>
            </p:cNvCxnSpPr>
            <p:nvPr/>
          </p:nvCxnSpPr>
          <p:spPr>
            <a:xfrm>
              <a:off x="7562090" y="3997294"/>
              <a:ext cx="588319"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6" name="타원 85">
              <a:extLst>
                <a:ext uri="{FF2B5EF4-FFF2-40B4-BE49-F238E27FC236}">
                  <a16:creationId xmlns="" xmlns:a16="http://schemas.microsoft.com/office/drawing/2014/main" id="{80349FDF-E153-4708-842C-C0046DB25CEA}"/>
                </a:ext>
              </a:extLst>
            </p:cNvPr>
            <p:cNvSpPr/>
            <p:nvPr/>
          </p:nvSpPr>
          <p:spPr>
            <a:xfrm>
              <a:off x="713017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11</a:t>
              </a:r>
              <a:endParaRPr lang="ko-KR" altLang="en-US" dirty="0">
                <a:latin typeface="SamsungOne 400" panose="020B0503030303020204" pitchFamily="34" charset="0"/>
              </a:endParaRPr>
            </a:p>
          </p:txBody>
        </p:sp>
        <p:sp>
          <p:nvSpPr>
            <p:cNvPr id="87" name="타원 86">
              <a:extLst>
                <a:ext uri="{FF2B5EF4-FFF2-40B4-BE49-F238E27FC236}">
                  <a16:creationId xmlns="" xmlns:a16="http://schemas.microsoft.com/office/drawing/2014/main" id="{10404172-1D3D-41E1-AB13-F8B836129607}"/>
                </a:ext>
              </a:extLst>
            </p:cNvPr>
            <p:cNvSpPr/>
            <p:nvPr/>
          </p:nvSpPr>
          <p:spPr>
            <a:xfrm>
              <a:off x="3353710"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4</a:t>
              </a:r>
              <a:endParaRPr lang="ko-KR" altLang="en-US" dirty="0">
                <a:latin typeface="SamsungOne 400" panose="020B0503030303020204" pitchFamily="34" charset="0"/>
              </a:endParaRPr>
            </a:p>
          </p:txBody>
        </p:sp>
        <p:sp>
          <p:nvSpPr>
            <p:cNvPr id="88" name="타원 87">
              <a:extLst>
                <a:ext uri="{FF2B5EF4-FFF2-40B4-BE49-F238E27FC236}">
                  <a16:creationId xmlns="" xmlns:a16="http://schemas.microsoft.com/office/drawing/2014/main" id="{286DBA14-048C-4622-B970-9C2FD216E5DB}"/>
                </a:ext>
              </a:extLst>
            </p:cNvPr>
            <p:cNvSpPr/>
            <p:nvPr/>
          </p:nvSpPr>
          <p:spPr>
            <a:xfrm>
              <a:off x="5242781" y="3567055"/>
              <a:ext cx="504056" cy="504056"/>
            </a:xfrm>
            <a:prstGeom prst="ellipse">
              <a:avLst/>
            </a:prstGeom>
            <a:solidFill>
              <a:schemeClr val="accent4">
                <a:lumMod val="20000"/>
                <a:lumOff val="80000"/>
              </a:schemeClr>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6</a:t>
              </a:r>
              <a:endParaRPr lang="ko-KR" altLang="en-US" dirty="0">
                <a:latin typeface="SamsungOne 400" panose="020B0503030303020204" pitchFamily="34" charset="0"/>
              </a:endParaRPr>
            </a:p>
          </p:txBody>
        </p:sp>
      </p:grpSp>
    </p:spTree>
    <p:extLst>
      <p:ext uri="{BB962C8B-B14F-4D97-AF65-F5344CB8AC3E}">
        <p14:creationId xmlns:p14="http://schemas.microsoft.com/office/powerpoint/2010/main" val="379868730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Backtracking</a:t>
            </a:r>
          </a:p>
        </p:txBody>
      </p:sp>
      <p:sp>
        <p:nvSpPr>
          <p:cNvPr id="34" name="TextBox 33">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Backtracking Strategies</a:t>
            </a:r>
          </a:p>
        </p:txBody>
      </p:sp>
      <p:sp>
        <p:nvSpPr>
          <p:cNvPr id="37" name="직사각형 36">
            <a:extLst>
              <a:ext uri="{FF2B5EF4-FFF2-40B4-BE49-F238E27FC236}">
                <a16:creationId xmlns:a16="http://schemas.microsoft.com/office/drawing/2014/main" xmlns="" id="{9723BE79-55AB-4375-B5FF-C2C1EE802E8B}"/>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Therefore, the efficiency of the algorithm may be improved by pruning unpromising nodes as follows and thus preventing the visit.</a:t>
            </a:r>
          </a:p>
        </p:txBody>
      </p:sp>
      <p:grpSp>
        <p:nvGrpSpPr>
          <p:cNvPr id="3" name="그룹 2"/>
          <p:cNvGrpSpPr/>
          <p:nvPr/>
        </p:nvGrpSpPr>
        <p:grpSpPr>
          <a:xfrm>
            <a:off x="1898712" y="3202700"/>
            <a:ext cx="5815842" cy="2997532"/>
            <a:chOff x="1898712" y="3202700"/>
            <a:chExt cx="5815842" cy="2997532"/>
          </a:xfrm>
        </p:grpSpPr>
        <p:grpSp>
          <p:nvGrpSpPr>
            <p:cNvPr id="38" name="그룹 37">
              <a:extLst>
                <a:ext uri="{FF2B5EF4-FFF2-40B4-BE49-F238E27FC236}">
                  <a16:creationId xmlns="" xmlns:a16="http://schemas.microsoft.com/office/drawing/2014/main" id="{04A7FBD7-F2C2-451A-8D36-2E090646D32B}"/>
                </a:ext>
              </a:extLst>
            </p:cNvPr>
            <p:cNvGrpSpPr/>
            <p:nvPr/>
          </p:nvGrpSpPr>
          <p:grpSpPr>
            <a:xfrm>
              <a:off x="1898712" y="3202700"/>
              <a:ext cx="5815842" cy="2448272"/>
              <a:chOff x="2586595" y="2637807"/>
              <a:chExt cx="5815842" cy="2448272"/>
            </a:xfrm>
          </p:grpSpPr>
          <p:cxnSp>
            <p:nvCxnSpPr>
              <p:cNvPr id="39" name="직선 화살표 연결선 38">
                <a:extLst>
                  <a:ext uri="{FF2B5EF4-FFF2-40B4-BE49-F238E27FC236}">
                    <a16:creationId xmlns="" xmlns:a16="http://schemas.microsoft.com/office/drawing/2014/main" id="{DD9F15D8-C76E-4FFA-BAB7-DB97288A15AB}"/>
                  </a:ext>
                </a:extLst>
              </p:cNvPr>
              <p:cNvCxnSpPr>
                <a:cxnSpLocks/>
                <a:stCxn id="42" idx="4"/>
                <a:endCxn id="60" idx="0"/>
              </p:cNvCxnSpPr>
              <p:nvPr/>
            </p:nvCxnSpPr>
            <p:spPr>
              <a:xfrm flipH="1">
                <a:off x="5494809" y="3141863"/>
                <a:ext cx="383" cy="42519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FACB4C58-86E1-4F19-A66C-DA7008C07810}"/>
                  </a:ext>
                </a:extLst>
              </p:cNvPr>
              <p:cNvCxnSpPr>
                <a:cxnSpLocks/>
                <a:stCxn id="42" idx="3"/>
                <a:endCxn id="43" idx="0"/>
              </p:cNvCxnSpPr>
              <p:nvPr/>
            </p:nvCxnSpPr>
            <p:spPr>
              <a:xfrm flipH="1">
                <a:off x="3605738" y="3068046"/>
                <a:ext cx="1711243"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 xmlns:a16="http://schemas.microsoft.com/office/drawing/2014/main" id="{1B2B792C-42F5-41FD-ACE2-3A08F59C9A8A}"/>
                  </a:ext>
                </a:extLst>
              </p:cNvPr>
              <p:cNvCxnSpPr>
                <a:cxnSpLocks/>
                <a:stCxn id="42" idx="5"/>
                <a:endCxn id="44" idx="0"/>
              </p:cNvCxnSpPr>
              <p:nvPr/>
            </p:nvCxnSpPr>
            <p:spPr>
              <a:xfrm>
                <a:off x="5673403" y="3068046"/>
                <a:ext cx="1710476" cy="49900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 xmlns:a16="http://schemas.microsoft.com/office/drawing/2014/main" id="{7D0C9C5D-CDEE-4FCF-AC56-C9C4E81BFCA2}"/>
                  </a:ext>
                </a:extLst>
              </p:cNvPr>
              <p:cNvSpPr/>
              <p:nvPr/>
            </p:nvSpPr>
            <p:spPr>
              <a:xfrm>
                <a:off x="5243164" y="2637807"/>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solidFill>
                      <a:schemeClr val="tx1"/>
                    </a:solidFill>
                    <a:latin typeface="SamsungOne 400" panose="020B0503030303020204" pitchFamily="34" charset="0"/>
                    <a:ea typeface="SamsungOne 400" panose="020B0503030303020204" pitchFamily="34" charset="0"/>
                  </a:rPr>
                  <a:t>1</a:t>
                </a:r>
                <a:endParaRPr lang="ko-KR" altLang="en-US" dirty="0">
                  <a:solidFill>
                    <a:schemeClr val="tx1"/>
                  </a:solidFill>
                  <a:latin typeface="SamsungOne 400" panose="020B0503030303020204" pitchFamily="34" charset="0"/>
                </a:endParaRPr>
              </a:p>
            </p:txBody>
          </p:sp>
          <p:sp>
            <p:nvSpPr>
              <p:cNvPr id="43" name="타원 42">
                <a:extLst>
                  <a:ext uri="{FF2B5EF4-FFF2-40B4-BE49-F238E27FC236}">
                    <a16:creationId xmlns="" xmlns:a16="http://schemas.microsoft.com/office/drawing/2014/main" id="{A6BB5299-386F-42E7-A05A-7D7CA19EADC9}"/>
                  </a:ext>
                </a:extLst>
              </p:cNvPr>
              <p:cNvSpPr/>
              <p:nvPr/>
            </p:nvSpPr>
            <p:spPr>
              <a:xfrm>
                <a:off x="3353710"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2</a:t>
                </a:r>
                <a:endParaRPr lang="ko-KR" altLang="en-US" dirty="0">
                  <a:latin typeface="SamsungOne 400" panose="020B0503030303020204" pitchFamily="34" charset="0"/>
                </a:endParaRPr>
              </a:p>
            </p:txBody>
          </p:sp>
          <p:sp>
            <p:nvSpPr>
              <p:cNvPr id="44" name="타원 43">
                <a:extLst>
                  <a:ext uri="{FF2B5EF4-FFF2-40B4-BE49-F238E27FC236}">
                    <a16:creationId xmlns="" xmlns:a16="http://schemas.microsoft.com/office/drawing/2014/main" id="{22B59459-3BFB-4DBD-A463-FE82EAEC4A2C}"/>
                  </a:ext>
                </a:extLst>
              </p:cNvPr>
              <p:cNvSpPr/>
              <p:nvPr/>
            </p:nvSpPr>
            <p:spPr>
              <a:xfrm>
                <a:off x="7131851" y="3567055"/>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9</a:t>
                </a:r>
                <a:endParaRPr lang="ko-KR" altLang="en-US" dirty="0">
                  <a:latin typeface="SamsungOne 400" panose="020B0503030303020204" pitchFamily="34" charset="0"/>
                </a:endParaRPr>
              </a:p>
            </p:txBody>
          </p:sp>
          <p:sp>
            <p:nvSpPr>
              <p:cNvPr id="45" name="타원 44">
                <a:extLst>
                  <a:ext uri="{FF2B5EF4-FFF2-40B4-BE49-F238E27FC236}">
                    <a16:creationId xmlns="" xmlns:a16="http://schemas.microsoft.com/office/drawing/2014/main" id="{8DF8FA72-ABB2-4A76-BCF7-346506E1994C}"/>
                  </a:ext>
                </a:extLst>
              </p:cNvPr>
              <p:cNvSpPr/>
              <p:nvPr/>
            </p:nvSpPr>
            <p:spPr>
              <a:xfrm>
                <a:off x="258659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3</a:t>
                </a:r>
                <a:endParaRPr lang="ko-KR" altLang="en-US" dirty="0">
                  <a:latin typeface="SamsungOne 400" panose="020B0503030303020204" pitchFamily="34" charset="0"/>
                </a:endParaRPr>
              </a:p>
            </p:txBody>
          </p:sp>
          <p:sp>
            <p:nvSpPr>
              <p:cNvPr id="46" name="타원 45">
                <a:extLst>
                  <a:ext uri="{FF2B5EF4-FFF2-40B4-BE49-F238E27FC236}">
                    <a16:creationId xmlns="" xmlns:a16="http://schemas.microsoft.com/office/drawing/2014/main" id="{097E975F-82AA-4CBB-BF9B-8162CFFB0349}"/>
                  </a:ext>
                </a:extLst>
              </p:cNvPr>
              <p:cNvSpPr/>
              <p:nvPr/>
            </p:nvSpPr>
            <p:spPr>
              <a:xfrm>
                <a:off x="4123007" y="4582023"/>
                <a:ext cx="504056" cy="504056"/>
              </a:xfrm>
              <a:prstGeom prst="ellipse">
                <a:avLst/>
              </a:prstGeom>
              <a:solidFill>
                <a:schemeClr val="accent4">
                  <a:lumMod val="20000"/>
                  <a:lumOff val="80000"/>
                </a:schemeClr>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nvGrpSpPr>
              <p:cNvPr id="47" name="그룹 46">
                <a:extLst>
                  <a:ext uri="{FF2B5EF4-FFF2-40B4-BE49-F238E27FC236}">
                    <a16:creationId xmlns="" xmlns:a16="http://schemas.microsoft.com/office/drawing/2014/main" id="{BC201261-5547-4DC2-80ED-60F89812B1DD}"/>
                  </a:ext>
                </a:extLst>
              </p:cNvPr>
              <p:cNvGrpSpPr/>
              <p:nvPr/>
            </p:nvGrpSpPr>
            <p:grpSpPr>
              <a:xfrm>
                <a:off x="4870215" y="4582023"/>
                <a:ext cx="1248018" cy="504056"/>
                <a:chOff x="3928285" y="4869160"/>
                <a:chExt cx="1248018" cy="504056"/>
              </a:xfrm>
            </p:grpSpPr>
            <p:sp>
              <p:nvSpPr>
                <p:cNvPr id="61" name="타원 60">
                  <a:extLst>
                    <a:ext uri="{FF2B5EF4-FFF2-40B4-BE49-F238E27FC236}">
                      <a16:creationId xmlns="" xmlns:a16="http://schemas.microsoft.com/office/drawing/2014/main" id="{CAFA482E-9364-4C32-9D6D-3AC8A22856B0}"/>
                    </a:ext>
                  </a:extLst>
                </p:cNvPr>
                <p:cNvSpPr/>
                <p:nvPr/>
              </p:nvSpPr>
              <p:spPr>
                <a:xfrm>
                  <a:off x="3928285" y="4869160"/>
                  <a:ext cx="504056" cy="504056"/>
                </a:xfrm>
                <a:prstGeom prst="ellipse">
                  <a:avLst/>
                </a:prstGeom>
                <a:solidFill>
                  <a:schemeClr val="accent4">
                    <a:lumMod val="20000"/>
                    <a:lumOff val="80000"/>
                  </a:schemeClr>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62" name="타원 61">
                  <a:extLst>
                    <a:ext uri="{FF2B5EF4-FFF2-40B4-BE49-F238E27FC236}">
                      <a16:creationId xmlns="" xmlns:a16="http://schemas.microsoft.com/office/drawing/2014/main" id="{BE8CB2D0-03BD-4B3F-B5A4-70FC18C31691}"/>
                    </a:ext>
                  </a:extLst>
                </p:cNvPr>
                <p:cNvSpPr/>
                <p:nvPr/>
              </p:nvSpPr>
              <p:spPr>
                <a:xfrm>
                  <a:off x="4672247" y="4869160"/>
                  <a:ext cx="504056" cy="504056"/>
                </a:xfrm>
                <a:prstGeom prst="ellipse">
                  <a:avLst/>
                </a:prstGeom>
                <a:solidFill>
                  <a:schemeClr val="accent4">
                    <a:lumMod val="20000"/>
                    <a:lumOff val="80000"/>
                  </a:schemeClr>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sp>
            <p:nvSpPr>
              <p:cNvPr id="48" name="타원 47">
                <a:extLst>
                  <a:ext uri="{FF2B5EF4-FFF2-40B4-BE49-F238E27FC236}">
                    <a16:creationId xmlns="" xmlns:a16="http://schemas.microsoft.com/office/drawing/2014/main" id="{EC3A38C3-F4F0-4C3E-8EB5-AB4FDE6123F7}"/>
                  </a:ext>
                </a:extLst>
              </p:cNvPr>
              <p:cNvSpPr/>
              <p:nvPr/>
            </p:nvSpPr>
            <p:spPr>
              <a:xfrm>
                <a:off x="6361969" y="4582023"/>
                <a:ext cx="504056" cy="504056"/>
              </a:xfrm>
              <a:prstGeom prst="ellipse">
                <a:avLst/>
              </a:prstGeom>
              <a:solidFill>
                <a:schemeClr val="accent4">
                  <a:lumMod val="20000"/>
                  <a:lumOff val="80000"/>
                </a:schemeClr>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sp>
            <p:nvSpPr>
              <p:cNvPr id="49" name="타원 48">
                <a:extLst>
                  <a:ext uri="{FF2B5EF4-FFF2-40B4-BE49-F238E27FC236}">
                    <a16:creationId xmlns="" xmlns:a16="http://schemas.microsoft.com/office/drawing/2014/main" id="{1CB12965-BD31-4C60-A55C-068A203FC228}"/>
                  </a:ext>
                </a:extLst>
              </p:cNvPr>
              <p:cNvSpPr/>
              <p:nvPr/>
            </p:nvSpPr>
            <p:spPr>
              <a:xfrm>
                <a:off x="7898381"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12</a:t>
                </a:r>
                <a:endParaRPr lang="ko-KR" altLang="en-US" dirty="0">
                  <a:latin typeface="SamsungOne 400" panose="020B0503030303020204" pitchFamily="34" charset="0"/>
                </a:endParaRPr>
              </a:p>
            </p:txBody>
          </p:sp>
          <p:cxnSp>
            <p:nvCxnSpPr>
              <p:cNvPr id="50" name="직선 화살표 연결선 49">
                <a:extLst>
                  <a:ext uri="{FF2B5EF4-FFF2-40B4-BE49-F238E27FC236}">
                    <a16:creationId xmlns="" xmlns:a16="http://schemas.microsoft.com/office/drawing/2014/main" id="{1F5D2414-9102-445D-B29A-6304FFC45C52}"/>
                  </a:ext>
                </a:extLst>
              </p:cNvPr>
              <p:cNvCxnSpPr>
                <a:cxnSpLocks/>
                <a:stCxn id="43" idx="3"/>
                <a:endCxn id="45" idx="0"/>
              </p:cNvCxnSpPr>
              <p:nvPr/>
            </p:nvCxnSpPr>
            <p:spPr>
              <a:xfrm flipH="1">
                <a:off x="2838623" y="3997294"/>
                <a:ext cx="588904"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52B95633-1F40-4D69-A6A7-C15648C6107B}"/>
                  </a:ext>
                </a:extLst>
              </p:cNvPr>
              <p:cNvCxnSpPr>
                <a:cxnSpLocks/>
                <a:stCxn id="43" idx="4"/>
                <a:endCxn id="59" idx="0"/>
              </p:cNvCxnSpPr>
              <p:nvPr/>
            </p:nvCxnSpPr>
            <p:spPr>
              <a:xfrm>
                <a:off x="3605738" y="4071111"/>
                <a:ext cx="0"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 xmlns:a16="http://schemas.microsoft.com/office/drawing/2014/main" id="{AD9B5277-3D72-4E57-88A9-6E9B1B7128AF}"/>
                  </a:ext>
                </a:extLst>
              </p:cNvPr>
              <p:cNvCxnSpPr>
                <a:cxnSpLocks/>
                <a:stCxn id="60" idx="7"/>
                <a:endCxn id="61" idx="0"/>
              </p:cNvCxnSpPr>
              <p:nvPr/>
            </p:nvCxnSpPr>
            <p:spPr>
              <a:xfrm flipH="1">
                <a:off x="5122243" y="3640872"/>
                <a:ext cx="55077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 xmlns:a16="http://schemas.microsoft.com/office/drawing/2014/main" id="{027614BD-3161-4380-B1DC-0EC1B4FD602D}"/>
                  </a:ext>
                </a:extLst>
              </p:cNvPr>
              <p:cNvCxnSpPr>
                <a:cxnSpLocks/>
                <a:stCxn id="60" idx="1"/>
                <a:endCxn id="62" idx="0"/>
              </p:cNvCxnSpPr>
              <p:nvPr/>
            </p:nvCxnSpPr>
            <p:spPr>
              <a:xfrm>
                <a:off x="5316598" y="3640872"/>
                <a:ext cx="549607" cy="94115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 xmlns:a16="http://schemas.microsoft.com/office/drawing/2014/main" id="{765CBA0B-8EC6-4DCE-9F2E-80348B588EB3}"/>
                  </a:ext>
                </a:extLst>
              </p:cNvPr>
              <p:cNvCxnSpPr>
                <a:cxnSpLocks/>
                <a:stCxn id="44" idx="4"/>
                <a:endCxn id="58" idx="0"/>
              </p:cNvCxnSpPr>
              <p:nvPr/>
            </p:nvCxnSpPr>
            <p:spPr>
              <a:xfrm flipH="1">
                <a:off x="7382203" y="4071111"/>
                <a:ext cx="1676" cy="51091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 xmlns:a16="http://schemas.microsoft.com/office/drawing/2014/main" id="{7F31A077-6084-413A-A4C6-97CC304DC39D}"/>
                  </a:ext>
                </a:extLst>
              </p:cNvPr>
              <p:cNvCxnSpPr>
                <a:cxnSpLocks/>
                <a:stCxn id="44" idx="5"/>
                <a:endCxn id="49" idx="0"/>
              </p:cNvCxnSpPr>
              <p:nvPr/>
            </p:nvCxnSpPr>
            <p:spPr>
              <a:xfrm>
                <a:off x="7562090" y="3997294"/>
                <a:ext cx="588319" cy="5847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8" name="타원 57">
                <a:extLst>
                  <a:ext uri="{FF2B5EF4-FFF2-40B4-BE49-F238E27FC236}">
                    <a16:creationId xmlns="" xmlns:a16="http://schemas.microsoft.com/office/drawing/2014/main" id="{80349FDF-E153-4708-842C-C0046DB25CEA}"/>
                  </a:ext>
                </a:extLst>
              </p:cNvPr>
              <p:cNvSpPr/>
              <p:nvPr/>
            </p:nvSpPr>
            <p:spPr>
              <a:xfrm>
                <a:off x="7130175"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smtClean="0">
                    <a:latin typeface="SamsungOne 400" panose="020B0503030303020204" pitchFamily="34" charset="0"/>
                  </a:rPr>
                  <a:t>11</a:t>
                </a:r>
                <a:endParaRPr lang="ko-KR" altLang="en-US" dirty="0">
                  <a:latin typeface="SamsungOne 400" panose="020B0503030303020204" pitchFamily="34" charset="0"/>
                </a:endParaRPr>
              </a:p>
            </p:txBody>
          </p:sp>
          <p:sp>
            <p:nvSpPr>
              <p:cNvPr id="59" name="타원 58">
                <a:extLst>
                  <a:ext uri="{FF2B5EF4-FFF2-40B4-BE49-F238E27FC236}">
                    <a16:creationId xmlns="" xmlns:a16="http://schemas.microsoft.com/office/drawing/2014/main" id="{10404172-1D3D-41E1-AB13-F8B836129607}"/>
                  </a:ext>
                </a:extLst>
              </p:cNvPr>
              <p:cNvSpPr/>
              <p:nvPr/>
            </p:nvSpPr>
            <p:spPr>
              <a:xfrm>
                <a:off x="3353710" y="4582023"/>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r>
                  <a:rPr lang="en-US" altLang="ko-KR" dirty="0">
                    <a:latin typeface="SamsungOne 400" panose="020B0503030303020204" pitchFamily="34" charset="0"/>
                    <a:ea typeface="SamsungOne 400" panose="020B0503030303020204" pitchFamily="34" charset="0"/>
                  </a:rPr>
                  <a:t>4</a:t>
                </a:r>
                <a:endParaRPr lang="ko-KR" altLang="en-US" dirty="0">
                  <a:latin typeface="SamsungOne 400" panose="020B0503030303020204" pitchFamily="34" charset="0"/>
                </a:endParaRPr>
              </a:p>
            </p:txBody>
          </p:sp>
          <p:sp>
            <p:nvSpPr>
              <p:cNvPr id="60" name="타원 59">
                <a:extLst>
                  <a:ext uri="{FF2B5EF4-FFF2-40B4-BE49-F238E27FC236}">
                    <a16:creationId xmlns="" xmlns:a16="http://schemas.microsoft.com/office/drawing/2014/main" id="{286DBA14-048C-4622-B970-9C2FD216E5DB}"/>
                  </a:ext>
                </a:extLst>
              </p:cNvPr>
              <p:cNvSpPr/>
              <p:nvPr/>
            </p:nvSpPr>
            <p:spPr>
              <a:xfrm>
                <a:off x="5242781" y="3567055"/>
                <a:ext cx="504056" cy="504056"/>
              </a:xfrm>
              <a:prstGeom prst="ellipse">
                <a:avLst/>
              </a:prstGeom>
              <a:solidFill>
                <a:schemeClr val="accent4">
                  <a:lumMod val="20000"/>
                  <a:lumOff val="80000"/>
                </a:schemeClr>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endParaRPr lang="ko-KR" altLang="en-US" dirty="0">
                  <a:latin typeface="SamsungOne 400" panose="020B0503030303020204" pitchFamily="34" charset="0"/>
                </a:endParaRPr>
              </a:p>
            </p:txBody>
          </p:sp>
        </p:grpSp>
        <p:sp>
          <p:nvSpPr>
            <p:cNvPr id="63" name="사각형: 둥근 모서리 34">
              <a:extLst>
                <a:ext uri="{FF2B5EF4-FFF2-40B4-BE49-F238E27FC236}">
                  <a16:creationId xmlns="" xmlns:a16="http://schemas.microsoft.com/office/drawing/2014/main" id="{8355EADD-88DA-4674-A05D-969AE41D9AC5}"/>
                </a:ext>
              </a:extLst>
            </p:cNvPr>
            <p:cNvSpPr/>
            <p:nvPr/>
          </p:nvSpPr>
          <p:spPr>
            <a:xfrm>
              <a:off x="3348402" y="4003871"/>
              <a:ext cx="2917662" cy="1825429"/>
            </a:xfrm>
            <a:prstGeom prst="roundRect">
              <a:avLst>
                <a:gd name="adj" fmla="val 19878"/>
              </a:avLst>
            </a:prstGeom>
            <a:noFill/>
            <a:ln w="19050">
              <a:solidFill>
                <a:srgbClr val="1429A0"/>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64" name="직사각형 63">
              <a:extLst>
                <a:ext uri="{FF2B5EF4-FFF2-40B4-BE49-F238E27FC236}">
                  <a16:creationId xmlns="" xmlns:a16="http://schemas.microsoft.com/office/drawing/2014/main" id="{3F61BA94-FE0F-48E3-9D19-5CDDB4A55A66}"/>
                </a:ext>
              </a:extLst>
            </p:cNvPr>
            <p:cNvSpPr/>
            <p:nvPr/>
          </p:nvSpPr>
          <p:spPr>
            <a:xfrm>
              <a:off x="4357925" y="5861678"/>
              <a:ext cx="898002" cy="338554"/>
            </a:xfrm>
            <a:prstGeom prst="rect">
              <a:avLst/>
            </a:prstGeom>
            <a:noFill/>
          </p:spPr>
          <p:txBody>
            <a:bodyPr wrap="none">
              <a:spAutoFit/>
            </a:bodyPr>
            <a:lstStyle/>
            <a:p>
              <a:pPr algn="ctr"/>
              <a:r>
                <a:rPr lang="en-US" altLang="ko-KR" sz="1600" dirty="0">
                  <a:solidFill>
                    <a:srgbClr val="1429A0"/>
                  </a:solidFill>
                  <a:latin typeface="SamsungOne 400" panose="020B0503030303020204" pitchFamily="34" charset="0"/>
                  <a:ea typeface="SamsungOne 400" panose="02020600000000000000" pitchFamily="18" charset="-127"/>
                </a:rPr>
                <a:t>pruning</a:t>
              </a:r>
              <a:endParaRPr lang="ko-KR" altLang="en-US" sz="1600" dirty="0">
                <a:solidFill>
                  <a:srgbClr val="1429A0"/>
                </a:solidFill>
                <a:latin typeface="SamsungOne 400" panose="020B0503030303020204" pitchFamily="34" charset="0"/>
                <a:ea typeface="SamsungOne 400" panose="02020600000000000000" pitchFamily="18" charset="-127"/>
              </a:endParaRPr>
            </a:p>
          </p:txBody>
        </p:sp>
      </p:grpSp>
    </p:spTree>
    <p:extLst>
      <p:ext uri="{BB962C8B-B14F-4D97-AF65-F5344CB8AC3E}">
        <p14:creationId xmlns:p14="http://schemas.microsoft.com/office/powerpoint/2010/main" val="183445516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 xmlns:a16="http://schemas.microsoft.com/office/drawing/2014/main" id="{64C5387F-8589-4881-ACCF-AABAB7EF5A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 xmlns:a16="http://schemas.microsoft.com/office/drawing/2014/main" id="{841A061B-6267-4362-B5AE-6FDDA9A3F633}"/>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33.</a:t>
              </a:r>
            </a:p>
          </p:txBody>
        </p:sp>
        <p:sp>
          <p:nvSpPr>
            <p:cNvPr id="9" name="직사각형 8">
              <a:extLst>
                <a:ext uri="{FF2B5EF4-FFF2-40B4-BE49-F238E27FC236}">
                  <a16:creationId xmlns="" xmlns:a16="http://schemas.microsoft.com/office/drawing/2014/main" id="{D806E959-62A2-4D24-9E35-ACDA8C4D71E4}"/>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Backtracking</a:t>
              </a:r>
            </a:p>
          </p:txBody>
        </p:sp>
      </p:grpSp>
    </p:spTree>
    <p:extLst>
      <p:ext uri="{BB962C8B-B14F-4D97-AF65-F5344CB8AC3E}">
        <p14:creationId xmlns:p14="http://schemas.microsoft.com/office/powerpoint/2010/main" val="1073923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 xmlns:a16="http://schemas.microsoft.com/office/drawing/2014/main" id="{D9D15F43-23D6-4761-8F23-B64360F5B0F9}"/>
              </a:ext>
            </a:extLst>
          </p:cNvPr>
          <p:cNvGrpSpPr/>
          <p:nvPr/>
        </p:nvGrpSpPr>
        <p:grpSpPr>
          <a:xfrm>
            <a:off x="1316907" y="3905265"/>
            <a:ext cx="7297200" cy="2001013"/>
            <a:chOff x="1304400" y="3931886"/>
            <a:chExt cx="7297200" cy="2001013"/>
          </a:xfrm>
        </p:grpSpPr>
        <p:pic>
          <p:nvPicPr>
            <p:cNvPr id="1042" name="Picture 18">
              <a:extLst>
                <a:ext uri="{FF2B5EF4-FFF2-40B4-BE49-F238E27FC236}">
                  <a16:creationId xmlns="" xmlns:a16="http://schemas.microsoft.com/office/drawing/2014/main" id="{8FFA1AAE-AEBF-4A45-8488-E9A18A80489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9600" y="3985886"/>
              <a:ext cx="792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 xmlns:a16="http://schemas.microsoft.com/office/drawing/2014/main" id="{94BAF178-421B-4DA0-BB4C-DE3788D7F02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9600" y="5086899"/>
              <a:ext cx="792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 xmlns:a16="http://schemas.microsoft.com/office/drawing/2014/main" id="{7FFFF8C6-AE40-4A03-A57C-ABAF8B74E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7200" y="3967886"/>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 xmlns:a16="http://schemas.microsoft.com/office/drawing/2014/main" id="{FA3DD120-D9AE-4340-9E78-F8DF55E916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7200" y="5068899"/>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 xmlns:a16="http://schemas.microsoft.com/office/drawing/2014/main" id="{40CB2FA6-B58D-465A-B484-F6E895AC46C4}"/>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8800" y="3949886"/>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 xmlns:a16="http://schemas.microsoft.com/office/drawing/2014/main" id="{309739F6-7814-430B-BD63-BE750519855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8800" y="5050899"/>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 xmlns:a16="http://schemas.microsoft.com/office/drawing/2014/main" id="{618F1034-F3C4-489C-829D-2FFC19E4E0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4400" y="3931886"/>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 xmlns:a16="http://schemas.microsoft.com/office/drawing/2014/main" id="{2414A482-B60E-4165-AA6D-1119E6B480F6}"/>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4400" y="5032899"/>
              <a:ext cx="900000" cy="90000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직사각형 27">
            <a:extLst>
              <a:ext uri="{FF2B5EF4-FFF2-40B4-BE49-F238E27FC236}">
                <a16:creationId xmlns="" xmlns:a16="http://schemas.microsoft.com/office/drawing/2014/main" id="{F1B12DA7-C15F-4B00-8AB3-088BA5E0B6A4}"/>
              </a:ext>
            </a:extLst>
          </p:cNvPr>
          <p:cNvSpPr/>
          <p:nvPr/>
        </p:nvSpPr>
        <p:spPr>
          <a:xfrm>
            <a:off x="714237" y="2270366"/>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There are four types of coins in Korea, as shown below.</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The amount of each coin is 500 won, 100 won,  50 won, and 10 won.</a:t>
            </a:r>
          </a:p>
        </p:txBody>
      </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2" name="TextBox 21">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Coin Change Problem</a:t>
            </a:r>
          </a:p>
        </p:txBody>
      </p:sp>
      <p:sp>
        <p:nvSpPr>
          <p:cNvPr id="31" name="직사각형 30">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11"/>
              </a:buBlip>
              <a:defRPr/>
            </a:pPr>
            <a:r>
              <a:rPr lang="en-US" altLang="ko-KR" sz="1300" dirty="0">
                <a:solidFill>
                  <a:schemeClr val="tx1"/>
                </a:solidFill>
                <a:latin typeface="SamsungOne 400" panose="020B0503030303020204" pitchFamily="34" charset="0"/>
                <a:ea typeface="SamsungOne 400" panose="020B0503030303020204" pitchFamily="34" charset="0"/>
              </a:rPr>
              <a:t>Using the greedy method, let’s solve a coin change problem as follows.</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
        <p:nvSpPr>
          <p:cNvPr id="32" name="직사각형 31">
            <a:extLst>
              <a:ext uri="{FF2B5EF4-FFF2-40B4-BE49-F238E27FC236}">
                <a16:creationId xmlns="" xmlns:a16="http://schemas.microsoft.com/office/drawing/2014/main" id="{F1B12DA7-C15F-4B00-8AB3-088BA5E0B6A4}"/>
              </a:ext>
            </a:extLst>
          </p:cNvPr>
          <p:cNvSpPr/>
          <p:nvPr/>
        </p:nvSpPr>
        <p:spPr>
          <a:xfrm>
            <a:off x="714237" y="3160881"/>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smtClean="0">
                <a:solidFill>
                  <a:schemeClr val="tx1"/>
                </a:solidFill>
                <a:latin typeface="SamsungOne 400" panose="020B0503030303020204" pitchFamily="34" charset="0"/>
                <a:ea typeface="SamsungOne 400" panose="020B0503030303020204" pitchFamily="34" charset="0"/>
              </a:rPr>
              <a:t>You can </a:t>
            </a:r>
            <a:r>
              <a:rPr lang="en-US" altLang="ko-KR" sz="1300" dirty="0">
                <a:solidFill>
                  <a:schemeClr val="tx1"/>
                </a:solidFill>
                <a:latin typeface="SamsungOne 400" panose="020B0503030303020204" pitchFamily="34" charset="0"/>
                <a:ea typeface="SamsungOne 400" panose="020B0503030303020204" pitchFamily="34" charset="0"/>
              </a:rPr>
              <a:t>suppose that the number of coins is sufficiently prepared so that there is no shortage.</a:t>
            </a:r>
          </a:p>
        </p:txBody>
      </p:sp>
      <p:sp>
        <p:nvSpPr>
          <p:cNvPr id="33" name="직사각형 32">
            <a:extLst>
              <a:ext uri="{FF2B5EF4-FFF2-40B4-BE49-F238E27FC236}">
                <a16:creationId xmlns:a16="http://schemas.microsoft.com/office/drawing/2014/main" xmlns="" id="{F592450A-01E1-4E06-9A3E-8EA290D8E695}"/>
              </a:ext>
            </a:extLst>
          </p:cNvPr>
          <p:cNvSpPr/>
          <p:nvPr/>
        </p:nvSpPr>
        <p:spPr>
          <a:xfrm>
            <a:off x="580388" y="2900806"/>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11"/>
              </a:buBlip>
              <a:defRPr/>
            </a:pPr>
            <a:r>
              <a:rPr lang="en-US" altLang="ko-KR" sz="1300" dirty="0">
                <a:solidFill>
                  <a:schemeClr val="tx1"/>
                </a:solidFill>
                <a:latin typeface="SamsungOne 400" panose="020B0503030303020204" pitchFamily="34" charset="0"/>
                <a:ea typeface="SamsungOne 400" panose="020B0503030303020204" pitchFamily="34" charset="0"/>
              </a:rPr>
              <a:t>When distributing changes to coins, we try to give the smallest number of coins.</a:t>
            </a:r>
          </a:p>
        </p:txBody>
      </p:sp>
    </p:spTree>
    <p:extLst>
      <p:ext uri="{BB962C8B-B14F-4D97-AF65-F5344CB8AC3E}">
        <p14:creationId xmlns:p14="http://schemas.microsoft.com/office/powerpoint/2010/main" val="642042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표 4">
            <a:extLst>
              <a:ext uri="{FF2B5EF4-FFF2-40B4-BE49-F238E27FC236}">
                <a16:creationId xmlns="" xmlns:a16="http://schemas.microsoft.com/office/drawing/2014/main" id="{E8BD5794-3569-4229-BF02-EABD69942F15}"/>
              </a:ext>
            </a:extLst>
          </p:cNvPr>
          <p:cNvGraphicFramePr>
            <a:graphicFrameLocks noGrp="1"/>
          </p:cNvGraphicFramePr>
          <p:nvPr>
            <p:extLst>
              <p:ext uri="{D42A27DB-BD31-4B8C-83A1-F6EECF244321}">
                <p14:modId xmlns:p14="http://schemas.microsoft.com/office/powerpoint/2010/main" val="862558057"/>
              </p:ext>
            </p:extLst>
          </p:nvPr>
        </p:nvGraphicFramePr>
        <p:xfrm>
          <a:off x="3909393" y="3405656"/>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10" name="그래픽 9" descr="체스 말">
            <a:extLst>
              <a:ext uri="{FF2B5EF4-FFF2-40B4-BE49-F238E27FC236}">
                <a16:creationId xmlns="" xmlns:a16="http://schemas.microsoft.com/office/drawing/2014/main" id="{4DDC965E-75E1-42A6-9462-48FCD4BF2F2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3258272" y="3503247"/>
            <a:ext cx="216024" cy="378042"/>
          </a:xfrm>
          <a:prstGeom prst="rect">
            <a:avLst/>
          </a:prstGeom>
        </p:spPr>
      </p:pic>
      <p:pic>
        <p:nvPicPr>
          <p:cNvPr id="11" name="그래픽 10" descr="체스 말">
            <a:extLst>
              <a:ext uri="{FF2B5EF4-FFF2-40B4-BE49-F238E27FC236}">
                <a16:creationId xmlns="" xmlns:a16="http://schemas.microsoft.com/office/drawing/2014/main" id="{40C64145-B645-4C5E-8289-79CB9B734639}"/>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3258272" y="4037117"/>
            <a:ext cx="216024" cy="378042"/>
          </a:xfrm>
          <a:prstGeom prst="rect">
            <a:avLst/>
          </a:prstGeom>
        </p:spPr>
      </p:pic>
      <p:pic>
        <p:nvPicPr>
          <p:cNvPr id="12" name="그래픽 11" descr="체스 말">
            <a:extLst>
              <a:ext uri="{FF2B5EF4-FFF2-40B4-BE49-F238E27FC236}">
                <a16:creationId xmlns="" xmlns:a16="http://schemas.microsoft.com/office/drawing/2014/main" id="{0BD43DCD-53E2-4679-89D4-2CDF37C103B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3258272" y="4570987"/>
            <a:ext cx="216024" cy="378042"/>
          </a:xfrm>
          <a:prstGeom prst="rect">
            <a:avLst/>
          </a:prstGeom>
        </p:spPr>
      </p:pic>
      <p:pic>
        <p:nvPicPr>
          <p:cNvPr id="13" name="그래픽 12" descr="체스 말">
            <a:extLst>
              <a:ext uri="{FF2B5EF4-FFF2-40B4-BE49-F238E27FC236}">
                <a16:creationId xmlns="" xmlns:a16="http://schemas.microsoft.com/office/drawing/2014/main" id="{A68D082F-C167-4FBC-932B-382527F04DAE}"/>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3262150" y="5104857"/>
            <a:ext cx="216024" cy="378042"/>
          </a:xfrm>
          <a:prstGeom prst="rect">
            <a:avLst/>
          </a:prstGeom>
        </p:spPr>
      </p:pic>
      <p:sp>
        <p:nvSpPr>
          <p:cNvPr id="14" name="직사각형 1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6" name="직사각형 15">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22" name="TextBox 21">
            <a:extLst>
              <a:ext uri="{FF2B5EF4-FFF2-40B4-BE49-F238E27FC236}">
                <a16:creationId xmlns="" xmlns:a16="http://schemas.microsoft.com/office/drawing/2014/main"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Solving N-Queens Problem with Backtracking</a:t>
            </a:r>
          </a:p>
        </p:txBody>
      </p:sp>
      <p:sp>
        <p:nvSpPr>
          <p:cNvPr id="23" name="직사각형 22">
            <a:extLst>
              <a:ext uri="{FF2B5EF4-FFF2-40B4-BE49-F238E27FC236}">
                <a16:creationId xmlns="" xmlns:a16="http://schemas.microsoft.com/office/drawing/2014/main"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In order to solve the N-Queens problem, consider the case of N=4. The 4-Queens problem is the problem of placing four queens on a 4*4 chessboard.</a:t>
            </a:r>
          </a:p>
        </p:txBody>
      </p:sp>
    </p:spTree>
    <p:extLst>
      <p:ext uri="{BB962C8B-B14F-4D97-AF65-F5344CB8AC3E}">
        <p14:creationId xmlns:p14="http://schemas.microsoft.com/office/powerpoint/2010/main" val="218334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표 4">
            <a:extLst>
              <a:ext uri="{FF2B5EF4-FFF2-40B4-BE49-F238E27FC236}">
                <a16:creationId xmlns="" xmlns:a16="http://schemas.microsoft.com/office/drawing/2014/main" id="{764DAC67-FDFA-4D53-8BB5-442E99D41260}"/>
              </a:ext>
            </a:extLst>
          </p:cNvPr>
          <p:cNvGraphicFramePr>
            <a:graphicFrameLocks noGrp="1"/>
          </p:cNvGraphicFramePr>
          <p:nvPr>
            <p:extLst>
              <p:ext uri="{D42A27DB-BD31-4B8C-83A1-F6EECF244321}">
                <p14:modId xmlns:p14="http://schemas.microsoft.com/office/powerpoint/2010/main" val="1889761775"/>
              </p:ext>
            </p:extLst>
          </p:nvPr>
        </p:nvGraphicFramePr>
        <p:xfrm>
          <a:off x="449998" y="3149182"/>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15" name="그래픽 14" descr="체스 말">
            <a:extLst>
              <a:ext uri="{FF2B5EF4-FFF2-40B4-BE49-F238E27FC236}">
                <a16:creationId xmlns="" xmlns:a16="http://schemas.microsoft.com/office/drawing/2014/main" id="{8541A179-1FF7-40BC-AD28-6D93F57189B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610640" y="3221190"/>
            <a:ext cx="216024" cy="378042"/>
          </a:xfrm>
          <a:prstGeom prst="rect">
            <a:avLst/>
          </a:prstGeom>
        </p:spPr>
      </p:pic>
      <p:pic>
        <p:nvPicPr>
          <p:cNvPr id="18" name="그래픽 17" descr="체스 말">
            <a:extLst>
              <a:ext uri="{FF2B5EF4-FFF2-40B4-BE49-F238E27FC236}">
                <a16:creationId xmlns="" xmlns:a16="http://schemas.microsoft.com/office/drawing/2014/main" id="{44A5C96A-3CE5-4CC4-AC2A-E5BD9E0F1679}"/>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614518" y="3768439"/>
            <a:ext cx="216024" cy="378042"/>
          </a:xfrm>
          <a:prstGeom prst="rect">
            <a:avLst/>
          </a:prstGeom>
        </p:spPr>
      </p:pic>
      <p:graphicFrame>
        <p:nvGraphicFramePr>
          <p:cNvPr id="19" name="표 4">
            <a:extLst>
              <a:ext uri="{FF2B5EF4-FFF2-40B4-BE49-F238E27FC236}">
                <a16:creationId xmlns="" xmlns:a16="http://schemas.microsoft.com/office/drawing/2014/main" id="{09CCE5B8-0D1D-4936-8A3B-FFE3010D7E5E}"/>
              </a:ext>
            </a:extLst>
          </p:cNvPr>
          <p:cNvGraphicFramePr>
            <a:graphicFrameLocks noGrp="1"/>
          </p:cNvGraphicFramePr>
          <p:nvPr>
            <p:extLst>
              <p:ext uri="{D42A27DB-BD31-4B8C-83A1-F6EECF244321}">
                <p14:modId xmlns:p14="http://schemas.microsoft.com/office/powerpoint/2010/main" val="257582789"/>
              </p:ext>
            </p:extLst>
          </p:nvPr>
        </p:nvGraphicFramePr>
        <p:xfrm>
          <a:off x="2770880" y="3149182"/>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20" name="그래픽 19" descr="체스 말">
            <a:extLst>
              <a:ext uri="{FF2B5EF4-FFF2-40B4-BE49-F238E27FC236}">
                <a16:creationId xmlns="" xmlns:a16="http://schemas.microsoft.com/office/drawing/2014/main" id="{C9F02167-6542-4DBB-B9AA-CAF57181337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2931522" y="3221190"/>
            <a:ext cx="216024" cy="378042"/>
          </a:xfrm>
          <a:prstGeom prst="rect">
            <a:avLst/>
          </a:prstGeom>
        </p:spPr>
      </p:pic>
      <p:pic>
        <p:nvPicPr>
          <p:cNvPr id="23" name="그래픽 22" descr="체스 말">
            <a:extLst>
              <a:ext uri="{FF2B5EF4-FFF2-40B4-BE49-F238E27FC236}">
                <a16:creationId xmlns="" xmlns:a16="http://schemas.microsoft.com/office/drawing/2014/main" id="{95C8B6E1-943D-4203-A626-763B930FE356}"/>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3476586" y="3768439"/>
            <a:ext cx="216024" cy="378042"/>
          </a:xfrm>
          <a:prstGeom prst="rect">
            <a:avLst/>
          </a:prstGeom>
        </p:spPr>
      </p:pic>
      <p:graphicFrame>
        <p:nvGraphicFramePr>
          <p:cNvPr id="24" name="표 4">
            <a:extLst>
              <a:ext uri="{FF2B5EF4-FFF2-40B4-BE49-F238E27FC236}">
                <a16:creationId xmlns="" xmlns:a16="http://schemas.microsoft.com/office/drawing/2014/main" id="{11F24CD9-69AD-4CFB-8544-6FACDA80BE25}"/>
              </a:ext>
            </a:extLst>
          </p:cNvPr>
          <p:cNvGraphicFramePr>
            <a:graphicFrameLocks noGrp="1"/>
          </p:cNvGraphicFramePr>
          <p:nvPr>
            <p:extLst>
              <p:ext uri="{D42A27DB-BD31-4B8C-83A1-F6EECF244321}">
                <p14:modId xmlns:p14="http://schemas.microsoft.com/office/powerpoint/2010/main" val="3187312369"/>
              </p:ext>
            </p:extLst>
          </p:nvPr>
        </p:nvGraphicFramePr>
        <p:xfrm>
          <a:off x="5091762" y="3149182"/>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25" name="그래픽 24" descr="체스 말">
            <a:extLst>
              <a:ext uri="{FF2B5EF4-FFF2-40B4-BE49-F238E27FC236}">
                <a16:creationId xmlns="" xmlns:a16="http://schemas.microsoft.com/office/drawing/2014/main" id="{060467F8-1D2E-484E-A496-6AE4376889E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5252404" y="3221190"/>
            <a:ext cx="216024" cy="378042"/>
          </a:xfrm>
          <a:prstGeom prst="rect">
            <a:avLst/>
          </a:prstGeom>
        </p:spPr>
      </p:pic>
      <p:pic>
        <p:nvPicPr>
          <p:cNvPr id="28" name="그래픽 27" descr="체스 말">
            <a:extLst>
              <a:ext uri="{FF2B5EF4-FFF2-40B4-BE49-F238E27FC236}">
                <a16:creationId xmlns="" xmlns:a16="http://schemas.microsoft.com/office/drawing/2014/main" id="{EAA7CD87-7EE9-446A-88F8-6DFD0FEC2836}"/>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6320151" y="3768439"/>
            <a:ext cx="216024" cy="378042"/>
          </a:xfrm>
          <a:prstGeom prst="rect">
            <a:avLst/>
          </a:prstGeom>
        </p:spPr>
      </p:pic>
      <p:graphicFrame>
        <p:nvGraphicFramePr>
          <p:cNvPr id="29" name="표 4">
            <a:extLst>
              <a:ext uri="{FF2B5EF4-FFF2-40B4-BE49-F238E27FC236}">
                <a16:creationId xmlns="" xmlns:a16="http://schemas.microsoft.com/office/drawing/2014/main" id="{2704B4A7-B155-493C-8736-8E979C31D519}"/>
              </a:ext>
            </a:extLst>
          </p:cNvPr>
          <p:cNvGraphicFramePr>
            <a:graphicFrameLocks noGrp="1"/>
          </p:cNvGraphicFramePr>
          <p:nvPr>
            <p:extLst>
              <p:ext uri="{D42A27DB-BD31-4B8C-83A1-F6EECF244321}">
                <p14:modId xmlns:p14="http://schemas.microsoft.com/office/powerpoint/2010/main" val="2465270411"/>
              </p:ext>
            </p:extLst>
          </p:nvPr>
        </p:nvGraphicFramePr>
        <p:xfrm>
          <a:off x="7412644" y="3149182"/>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30" name="그래픽 29" descr="체스 말">
            <a:extLst>
              <a:ext uri="{FF2B5EF4-FFF2-40B4-BE49-F238E27FC236}">
                <a16:creationId xmlns="" xmlns:a16="http://schemas.microsoft.com/office/drawing/2014/main" id="{CD279A87-0462-4F1D-AB58-17DE5CF5DF91}"/>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7573286" y="3221190"/>
            <a:ext cx="216024" cy="378042"/>
          </a:xfrm>
          <a:prstGeom prst="rect">
            <a:avLst/>
          </a:prstGeom>
        </p:spPr>
      </p:pic>
      <p:pic>
        <p:nvPicPr>
          <p:cNvPr id="33" name="그래픽 32" descr="체스 말">
            <a:extLst>
              <a:ext uri="{FF2B5EF4-FFF2-40B4-BE49-F238E27FC236}">
                <a16:creationId xmlns="" xmlns:a16="http://schemas.microsoft.com/office/drawing/2014/main" id="{5CD5E3C5-6D94-4A7F-B93B-58C2064473B4}"/>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9215041" y="3768439"/>
            <a:ext cx="216024" cy="378042"/>
          </a:xfrm>
          <a:prstGeom prst="rect">
            <a:avLst/>
          </a:prstGeom>
        </p:spPr>
      </p:pic>
      <p:sp>
        <p:nvSpPr>
          <p:cNvPr id="21" name="직사각형 2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27" name="TextBox 26">
            <a:extLst>
              <a:ext uri="{FF2B5EF4-FFF2-40B4-BE49-F238E27FC236}">
                <a16:creationId xmlns="" xmlns:a16="http://schemas.microsoft.com/office/drawing/2014/main"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Solving N-Queens Problem with Backtracking</a:t>
            </a:r>
          </a:p>
        </p:txBody>
      </p:sp>
      <p:sp>
        <p:nvSpPr>
          <p:cNvPr id="31" name="직사각형 30">
            <a:extLst>
              <a:ext uri="{FF2B5EF4-FFF2-40B4-BE49-F238E27FC236}">
                <a16:creationId xmlns="" xmlns:a16="http://schemas.microsoft.com/office/drawing/2014/main" id="{5D0FA3B9-5FEB-458E-BC94-AB11CC4B58C9}"/>
              </a:ext>
            </a:extLst>
          </p:cNvPr>
          <p:cNvSpPr/>
          <p:nvPr/>
        </p:nvSpPr>
        <p:spPr>
          <a:xfrm>
            <a:off x="580388" y="2017429"/>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The easiest way is to place the queen in all configurable locations.</a:t>
            </a:r>
          </a:p>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If a black queen is placed in the position of (0, 0) as shown below, you can try and place the red queen in every possible position in the second row.</a:t>
            </a:r>
          </a:p>
        </p:txBody>
      </p:sp>
    </p:spTree>
    <p:extLst>
      <p:ext uri="{BB962C8B-B14F-4D97-AF65-F5344CB8AC3E}">
        <p14:creationId xmlns:p14="http://schemas.microsoft.com/office/powerpoint/2010/main" val="56621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표 4">
            <a:extLst>
              <a:ext uri="{FF2B5EF4-FFF2-40B4-BE49-F238E27FC236}">
                <a16:creationId xmlns="" xmlns:a16="http://schemas.microsoft.com/office/drawing/2014/main" id="{764DAC67-FDFA-4D53-8BB5-442E99D41260}"/>
              </a:ext>
            </a:extLst>
          </p:cNvPr>
          <p:cNvGraphicFramePr>
            <a:graphicFrameLocks noGrp="1"/>
          </p:cNvGraphicFramePr>
          <p:nvPr>
            <p:extLst>
              <p:ext uri="{D42A27DB-BD31-4B8C-83A1-F6EECF244321}">
                <p14:modId xmlns:p14="http://schemas.microsoft.com/office/powerpoint/2010/main" val="2186905333"/>
              </p:ext>
            </p:extLst>
          </p:nvPr>
        </p:nvGraphicFramePr>
        <p:xfrm>
          <a:off x="449998" y="3149182"/>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34" name="그래픽 14" descr="체스 말">
            <a:extLst>
              <a:ext uri="{FF2B5EF4-FFF2-40B4-BE49-F238E27FC236}">
                <a16:creationId xmlns="" xmlns:a16="http://schemas.microsoft.com/office/drawing/2014/main" id="{8541A179-1FF7-40BC-AD28-6D93F57189B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51425" t="13409" r="10560" b="12671"/>
          <a:stretch/>
        </p:blipFill>
        <p:spPr>
          <a:xfrm>
            <a:off x="610640" y="3221190"/>
            <a:ext cx="216024" cy="378042"/>
          </a:xfrm>
          <a:prstGeom prst="rect">
            <a:avLst/>
          </a:prstGeom>
        </p:spPr>
      </p:pic>
      <p:graphicFrame>
        <p:nvGraphicFramePr>
          <p:cNvPr id="50" name="표 4">
            <a:extLst>
              <a:ext uri="{FF2B5EF4-FFF2-40B4-BE49-F238E27FC236}">
                <a16:creationId xmlns="" xmlns:a16="http://schemas.microsoft.com/office/drawing/2014/main" id="{09CCE5B8-0D1D-4936-8A3B-FFE3010D7E5E}"/>
              </a:ext>
            </a:extLst>
          </p:cNvPr>
          <p:cNvGraphicFramePr>
            <a:graphicFrameLocks noGrp="1"/>
          </p:cNvGraphicFramePr>
          <p:nvPr>
            <p:extLst>
              <p:ext uri="{D42A27DB-BD31-4B8C-83A1-F6EECF244321}">
                <p14:modId xmlns:p14="http://schemas.microsoft.com/office/powerpoint/2010/main" val="46892325"/>
              </p:ext>
            </p:extLst>
          </p:nvPr>
        </p:nvGraphicFramePr>
        <p:xfrm>
          <a:off x="2770880" y="3149182"/>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51" name="그래픽 19" descr="체스 말">
            <a:extLst>
              <a:ext uri="{FF2B5EF4-FFF2-40B4-BE49-F238E27FC236}">
                <a16:creationId xmlns="" xmlns:a16="http://schemas.microsoft.com/office/drawing/2014/main" id="{C9F02167-6542-4DBB-B9AA-CAF57181337F}"/>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51425" t="13409" r="10560" b="12671"/>
          <a:stretch/>
        </p:blipFill>
        <p:spPr>
          <a:xfrm>
            <a:off x="2931522" y="3221190"/>
            <a:ext cx="216024" cy="378042"/>
          </a:xfrm>
          <a:prstGeom prst="rect">
            <a:avLst/>
          </a:prstGeom>
        </p:spPr>
      </p:pic>
      <p:graphicFrame>
        <p:nvGraphicFramePr>
          <p:cNvPr id="53" name="표 4">
            <a:extLst>
              <a:ext uri="{FF2B5EF4-FFF2-40B4-BE49-F238E27FC236}">
                <a16:creationId xmlns="" xmlns:a16="http://schemas.microsoft.com/office/drawing/2014/main" id="{11F24CD9-69AD-4CFB-8544-6FACDA80BE25}"/>
              </a:ext>
            </a:extLst>
          </p:cNvPr>
          <p:cNvGraphicFramePr>
            <a:graphicFrameLocks noGrp="1"/>
          </p:cNvGraphicFramePr>
          <p:nvPr>
            <p:extLst>
              <p:ext uri="{D42A27DB-BD31-4B8C-83A1-F6EECF244321}">
                <p14:modId xmlns:p14="http://schemas.microsoft.com/office/powerpoint/2010/main" val="1100850963"/>
              </p:ext>
            </p:extLst>
          </p:nvPr>
        </p:nvGraphicFramePr>
        <p:xfrm>
          <a:off x="5091762" y="3149182"/>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54" name="그래픽 24" descr="체스 말">
            <a:extLst>
              <a:ext uri="{FF2B5EF4-FFF2-40B4-BE49-F238E27FC236}">
                <a16:creationId xmlns="" xmlns:a16="http://schemas.microsoft.com/office/drawing/2014/main" id="{060467F8-1D2E-484E-A496-6AE4376889E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51425" t="13409" r="10560" b="12671"/>
          <a:stretch/>
        </p:blipFill>
        <p:spPr>
          <a:xfrm>
            <a:off x="5252404" y="3221190"/>
            <a:ext cx="216024" cy="378042"/>
          </a:xfrm>
          <a:prstGeom prst="rect">
            <a:avLst/>
          </a:prstGeom>
        </p:spPr>
      </p:pic>
      <p:pic>
        <p:nvPicPr>
          <p:cNvPr id="55" name="그래픽 27" descr="체스 말">
            <a:extLst>
              <a:ext uri="{FF2B5EF4-FFF2-40B4-BE49-F238E27FC236}">
                <a16:creationId xmlns="" xmlns:a16="http://schemas.microsoft.com/office/drawing/2014/main" id="{EAA7CD87-7EE9-446A-88F8-6DFD0FEC2836}"/>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l="51425" t="13409" r="10560" b="12671"/>
          <a:stretch/>
        </p:blipFill>
        <p:spPr>
          <a:xfrm>
            <a:off x="6320151" y="3768439"/>
            <a:ext cx="216024" cy="378042"/>
          </a:xfrm>
          <a:prstGeom prst="rect">
            <a:avLst/>
          </a:prstGeom>
        </p:spPr>
      </p:pic>
      <p:graphicFrame>
        <p:nvGraphicFramePr>
          <p:cNvPr id="56" name="표 4">
            <a:extLst>
              <a:ext uri="{FF2B5EF4-FFF2-40B4-BE49-F238E27FC236}">
                <a16:creationId xmlns="" xmlns:a16="http://schemas.microsoft.com/office/drawing/2014/main" id="{2704B4A7-B155-493C-8736-8E979C31D519}"/>
              </a:ext>
            </a:extLst>
          </p:cNvPr>
          <p:cNvGraphicFramePr>
            <a:graphicFrameLocks noGrp="1"/>
          </p:cNvGraphicFramePr>
          <p:nvPr>
            <p:extLst>
              <p:ext uri="{D42A27DB-BD31-4B8C-83A1-F6EECF244321}">
                <p14:modId xmlns:p14="http://schemas.microsoft.com/office/powerpoint/2010/main" val="4279051838"/>
              </p:ext>
            </p:extLst>
          </p:nvPr>
        </p:nvGraphicFramePr>
        <p:xfrm>
          <a:off x="7412644" y="3149182"/>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57" name="그래픽 29" descr="체스 말">
            <a:extLst>
              <a:ext uri="{FF2B5EF4-FFF2-40B4-BE49-F238E27FC236}">
                <a16:creationId xmlns="" xmlns:a16="http://schemas.microsoft.com/office/drawing/2014/main" id="{CD279A87-0462-4F1D-AB58-17DE5CF5DF91}"/>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51425" t="13409" r="10560" b="12671"/>
          <a:stretch/>
        </p:blipFill>
        <p:spPr>
          <a:xfrm>
            <a:off x="7573286" y="3221190"/>
            <a:ext cx="216024" cy="378042"/>
          </a:xfrm>
          <a:prstGeom prst="rect">
            <a:avLst/>
          </a:prstGeom>
        </p:spPr>
      </p:pic>
      <p:pic>
        <p:nvPicPr>
          <p:cNvPr id="58" name="그래픽 32" descr="체스 말">
            <a:extLst>
              <a:ext uri="{FF2B5EF4-FFF2-40B4-BE49-F238E27FC236}">
                <a16:creationId xmlns="" xmlns:a16="http://schemas.microsoft.com/office/drawing/2014/main" id="{5CD5E3C5-6D94-4A7F-B93B-58C2064473B4}"/>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l="51425" t="13409" r="10560" b="12671"/>
          <a:stretch/>
        </p:blipFill>
        <p:spPr>
          <a:xfrm>
            <a:off x="9215041" y="3768439"/>
            <a:ext cx="216024" cy="378042"/>
          </a:xfrm>
          <a:prstGeom prst="rect">
            <a:avLst/>
          </a:prstGeom>
        </p:spPr>
      </p:pic>
      <p:grpSp>
        <p:nvGrpSpPr>
          <p:cNvPr id="2" name="그룹 1"/>
          <p:cNvGrpSpPr/>
          <p:nvPr/>
        </p:nvGrpSpPr>
        <p:grpSpPr>
          <a:xfrm>
            <a:off x="3419775" y="3768439"/>
            <a:ext cx="336612" cy="378042"/>
            <a:chOff x="1313172" y="5527493"/>
            <a:chExt cx="336612" cy="378042"/>
          </a:xfrm>
        </p:grpSpPr>
        <p:pic>
          <p:nvPicPr>
            <p:cNvPr id="41" name="그래픽 40" descr="체스 말">
              <a:extLst>
                <a:ext uri="{FF2B5EF4-FFF2-40B4-BE49-F238E27FC236}">
                  <a16:creationId xmlns="" xmlns:a16="http://schemas.microsoft.com/office/drawing/2014/main" id="{B42F4A8F-12A5-473A-AB07-24119556A9BA}"/>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l="51425" t="13409" r="10560" b="12671"/>
            <a:stretch/>
          </p:blipFill>
          <p:spPr>
            <a:xfrm>
              <a:off x="1373466" y="5527493"/>
              <a:ext cx="216024" cy="378042"/>
            </a:xfrm>
            <a:prstGeom prst="rect">
              <a:avLst/>
            </a:prstGeom>
          </p:spPr>
        </p:pic>
        <p:pic>
          <p:nvPicPr>
            <p:cNvPr id="49" name="그래픽 48" descr="닫기">
              <a:extLst>
                <a:ext uri="{FF2B5EF4-FFF2-40B4-BE49-F238E27FC236}">
                  <a16:creationId xmlns="" xmlns:a16="http://schemas.microsoft.com/office/drawing/2014/main" id="{53D27C37-4226-4B00-A2B8-54731090A88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1313172" y="5548208"/>
              <a:ext cx="336612" cy="336612"/>
            </a:xfrm>
            <a:prstGeom prst="rect">
              <a:avLst/>
            </a:prstGeom>
          </p:spPr>
        </p:pic>
      </p:grpSp>
      <p:grpSp>
        <p:nvGrpSpPr>
          <p:cNvPr id="59" name="그룹 58"/>
          <p:cNvGrpSpPr/>
          <p:nvPr/>
        </p:nvGrpSpPr>
        <p:grpSpPr>
          <a:xfrm>
            <a:off x="550346" y="3780071"/>
            <a:ext cx="336612" cy="378042"/>
            <a:chOff x="1313172" y="5527493"/>
            <a:chExt cx="336612" cy="378042"/>
          </a:xfrm>
        </p:grpSpPr>
        <p:pic>
          <p:nvPicPr>
            <p:cNvPr id="60" name="그래픽 40" descr="체스 말">
              <a:extLst>
                <a:ext uri="{FF2B5EF4-FFF2-40B4-BE49-F238E27FC236}">
                  <a16:creationId xmlns="" xmlns:a16="http://schemas.microsoft.com/office/drawing/2014/main" id="{B42F4A8F-12A5-473A-AB07-24119556A9BA}"/>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l="51425" t="13409" r="10560" b="12671"/>
            <a:stretch/>
          </p:blipFill>
          <p:spPr>
            <a:xfrm>
              <a:off x="1373466" y="5527493"/>
              <a:ext cx="216024" cy="378042"/>
            </a:xfrm>
            <a:prstGeom prst="rect">
              <a:avLst/>
            </a:prstGeom>
          </p:spPr>
        </p:pic>
        <p:pic>
          <p:nvPicPr>
            <p:cNvPr id="61" name="그래픽 48" descr="닫기">
              <a:extLst>
                <a:ext uri="{FF2B5EF4-FFF2-40B4-BE49-F238E27FC236}">
                  <a16:creationId xmlns="" xmlns:a16="http://schemas.microsoft.com/office/drawing/2014/main" id="{53D27C37-4226-4B00-A2B8-54731090A88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1313172" y="5548208"/>
              <a:ext cx="336612" cy="336612"/>
            </a:xfrm>
            <a:prstGeom prst="rect">
              <a:avLst/>
            </a:prstGeom>
          </p:spPr>
        </p:pic>
      </p:grpSp>
      <p:sp>
        <p:nvSpPr>
          <p:cNvPr id="23" name="직사각형 22">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4" name="직사각형 23">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26" name="TextBox 25">
            <a:extLst>
              <a:ext uri="{FF2B5EF4-FFF2-40B4-BE49-F238E27FC236}">
                <a16:creationId xmlns="" xmlns:a16="http://schemas.microsoft.com/office/drawing/2014/main"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Solving N-Queens Problem with Backtracking</a:t>
            </a:r>
          </a:p>
        </p:txBody>
      </p:sp>
      <p:sp>
        <p:nvSpPr>
          <p:cNvPr id="27" name="직사각형 26">
            <a:extLst>
              <a:ext uri="{FF2B5EF4-FFF2-40B4-BE49-F238E27FC236}">
                <a16:creationId xmlns="" xmlns:a16="http://schemas.microsoft.com/office/drawing/2014/main" id="{5D0FA3B9-5FEB-458E-BC94-AB11CC4B58C9}"/>
              </a:ext>
            </a:extLst>
          </p:cNvPr>
          <p:cNvSpPr/>
          <p:nvPr/>
        </p:nvSpPr>
        <p:spPr>
          <a:xfrm>
            <a:off x="580388" y="2017429"/>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11"/>
              </a:buBlip>
              <a:defRPr/>
            </a:pPr>
            <a:r>
              <a:rPr lang="en-US" altLang="ko-KR" sz="1300" dirty="0">
                <a:solidFill>
                  <a:schemeClr val="tx1"/>
                </a:solidFill>
                <a:latin typeface="SamsungOne 400" panose="020B0503030303020204" pitchFamily="34" charset="0"/>
                <a:ea typeface="SamsungOne 400" panose="020B0503030303020204" pitchFamily="34" charset="0"/>
              </a:rPr>
              <a:t>However, the first and second compartments in the second row cannot be placed.</a:t>
            </a:r>
          </a:p>
          <a:p>
            <a:pPr marL="115888" indent="-115888" latinLnBrk="0">
              <a:spcAft>
                <a:spcPts val="600"/>
              </a:spcAft>
              <a:buSzPct val="120000"/>
              <a:buBlip>
                <a:blip r:embed="rId11"/>
              </a:buBlip>
              <a:defRPr/>
            </a:pPr>
            <a:r>
              <a:rPr lang="en-US" altLang="ko-KR" sz="1300" dirty="0">
                <a:solidFill>
                  <a:schemeClr val="tx1"/>
                </a:solidFill>
                <a:latin typeface="SamsungOne 400" panose="020B0503030303020204" pitchFamily="34" charset="0"/>
                <a:ea typeface="SamsungOne 400" panose="020B0503030303020204" pitchFamily="34" charset="0"/>
              </a:rPr>
              <a:t>This is because the black queen, which has already been placed, cannot coexist with another queen in the same row or diagonal.</a:t>
            </a:r>
          </a:p>
        </p:txBody>
      </p:sp>
    </p:spTree>
    <p:extLst>
      <p:ext uri="{BB962C8B-B14F-4D97-AF65-F5344CB8AC3E}">
        <p14:creationId xmlns:p14="http://schemas.microsoft.com/office/powerpoint/2010/main" val="227149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표 4">
            <a:extLst>
              <a:ext uri="{FF2B5EF4-FFF2-40B4-BE49-F238E27FC236}">
                <a16:creationId xmlns="" xmlns:a16="http://schemas.microsoft.com/office/drawing/2014/main" id="{002F0847-65BF-4EEB-BD9E-9CECB6354776}"/>
              </a:ext>
            </a:extLst>
          </p:cNvPr>
          <p:cNvGraphicFramePr>
            <a:graphicFrameLocks noGrp="1"/>
          </p:cNvGraphicFramePr>
          <p:nvPr>
            <p:extLst>
              <p:ext uri="{D42A27DB-BD31-4B8C-83A1-F6EECF244321}">
                <p14:modId xmlns:p14="http://schemas.microsoft.com/office/powerpoint/2010/main" val="4137783414"/>
              </p:ext>
            </p:extLst>
          </p:nvPr>
        </p:nvGraphicFramePr>
        <p:xfrm>
          <a:off x="2596580" y="3511200"/>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40" name="그래픽 39" descr="체스 말">
            <a:extLst>
              <a:ext uri="{FF2B5EF4-FFF2-40B4-BE49-F238E27FC236}">
                <a16:creationId xmlns="" xmlns:a16="http://schemas.microsoft.com/office/drawing/2014/main" id="{90DA2F53-B944-4946-92D4-2927D26BD94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2740596" y="3583208"/>
            <a:ext cx="216024" cy="378042"/>
          </a:xfrm>
          <a:prstGeom prst="rect">
            <a:avLst/>
          </a:prstGeom>
        </p:spPr>
      </p:pic>
      <p:pic>
        <p:nvPicPr>
          <p:cNvPr id="41" name="그래픽 40" descr="닫기">
            <a:extLst>
              <a:ext uri="{FF2B5EF4-FFF2-40B4-BE49-F238E27FC236}">
                <a16:creationId xmlns="" xmlns:a16="http://schemas.microsoft.com/office/drawing/2014/main" id="{CCF411AC-94D8-44C1-BE6C-D57AAAA5667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680302" y="4159272"/>
            <a:ext cx="336612" cy="336612"/>
          </a:xfrm>
          <a:prstGeom prst="rect">
            <a:avLst/>
          </a:prstGeom>
        </p:spPr>
      </p:pic>
      <p:pic>
        <p:nvPicPr>
          <p:cNvPr id="42" name="그래픽 41" descr="닫기">
            <a:extLst>
              <a:ext uri="{FF2B5EF4-FFF2-40B4-BE49-F238E27FC236}">
                <a16:creationId xmlns="" xmlns:a16="http://schemas.microsoft.com/office/drawing/2014/main" id="{054D2BB2-80CE-48AA-B144-24E445561C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208648" y="4159272"/>
            <a:ext cx="336612" cy="336612"/>
          </a:xfrm>
          <a:prstGeom prst="rect">
            <a:avLst/>
          </a:prstGeom>
        </p:spPr>
      </p:pic>
      <p:pic>
        <p:nvPicPr>
          <p:cNvPr id="43" name="그래픽 42" descr="체스 말">
            <a:extLst>
              <a:ext uri="{FF2B5EF4-FFF2-40B4-BE49-F238E27FC236}">
                <a16:creationId xmlns="" xmlns:a16="http://schemas.microsoft.com/office/drawing/2014/main" id="{94316F30-0CCC-4310-96C9-84DC4B7CAC7D}"/>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l="51425" t="13409" r="10560" b="12671"/>
          <a:stretch/>
        </p:blipFill>
        <p:spPr>
          <a:xfrm>
            <a:off x="3827004" y="4160154"/>
            <a:ext cx="216024" cy="378042"/>
          </a:xfrm>
          <a:prstGeom prst="rect">
            <a:avLst/>
          </a:prstGeom>
        </p:spPr>
      </p:pic>
      <p:graphicFrame>
        <p:nvGraphicFramePr>
          <p:cNvPr id="44" name="표 4">
            <a:extLst>
              <a:ext uri="{FF2B5EF4-FFF2-40B4-BE49-F238E27FC236}">
                <a16:creationId xmlns="" xmlns:a16="http://schemas.microsoft.com/office/drawing/2014/main" id="{9308E288-FD76-4D95-AEFF-AD31B0A40DDD}"/>
              </a:ext>
            </a:extLst>
          </p:cNvPr>
          <p:cNvGraphicFramePr>
            <a:graphicFrameLocks noGrp="1"/>
          </p:cNvGraphicFramePr>
          <p:nvPr>
            <p:extLst>
              <p:ext uri="{D42A27DB-BD31-4B8C-83A1-F6EECF244321}">
                <p14:modId xmlns:p14="http://schemas.microsoft.com/office/powerpoint/2010/main" val="3264814208"/>
              </p:ext>
            </p:extLst>
          </p:nvPr>
        </p:nvGraphicFramePr>
        <p:xfrm>
          <a:off x="5116860" y="3511200"/>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45" name="그래픽 44" descr="체스 말">
            <a:extLst>
              <a:ext uri="{FF2B5EF4-FFF2-40B4-BE49-F238E27FC236}">
                <a16:creationId xmlns="" xmlns:a16="http://schemas.microsoft.com/office/drawing/2014/main" id="{53EE6B70-070C-403F-9E8B-44B797D9CA60}"/>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5260876" y="3583208"/>
            <a:ext cx="216024" cy="378042"/>
          </a:xfrm>
          <a:prstGeom prst="rect">
            <a:avLst/>
          </a:prstGeom>
        </p:spPr>
      </p:pic>
      <p:pic>
        <p:nvPicPr>
          <p:cNvPr id="46" name="그래픽 45" descr="닫기">
            <a:extLst>
              <a:ext uri="{FF2B5EF4-FFF2-40B4-BE49-F238E27FC236}">
                <a16:creationId xmlns="" xmlns:a16="http://schemas.microsoft.com/office/drawing/2014/main" id="{B95E2D39-4D16-4081-BF22-DB37F8101E0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236586" y="4690271"/>
            <a:ext cx="336612" cy="336612"/>
          </a:xfrm>
          <a:prstGeom prst="rect">
            <a:avLst/>
          </a:prstGeom>
        </p:spPr>
      </p:pic>
      <p:pic>
        <p:nvPicPr>
          <p:cNvPr id="47" name="그래픽 46" descr="닫기">
            <a:extLst>
              <a:ext uri="{FF2B5EF4-FFF2-40B4-BE49-F238E27FC236}">
                <a16:creationId xmlns="" xmlns:a16="http://schemas.microsoft.com/office/drawing/2014/main" id="{C98D827E-F7B6-4DA2-98A5-EA4FF39CD8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64932" y="4690271"/>
            <a:ext cx="336612" cy="336612"/>
          </a:xfrm>
          <a:prstGeom prst="rect">
            <a:avLst/>
          </a:prstGeom>
        </p:spPr>
      </p:pic>
      <p:pic>
        <p:nvPicPr>
          <p:cNvPr id="48" name="그래픽 47" descr="체스 말">
            <a:extLst>
              <a:ext uri="{FF2B5EF4-FFF2-40B4-BE49-F238E27FC236}">
                <a16:creationId xmlns="" xmlns:a16="http://schemas.microsoft.com/office/drawing/2014/main" id="{A7CB190E-41B5-41EE-862F-C8A35220E51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6347284" y="4160154"/>
            <a:ext cx="216024" cy="378042"/>
          </a:xfrm>
          <a:prstGeom prst="rect">
            <a:avLst/>
          </a:prstGeom>
        </p:spPr>
      </p:pic>
      <p:pic>
        <p:nvPicPr>
          <p:cNvPr id="49" name="그래픽 48" descr="닫기">
            <a:extLst>
              <a:ext uri="{FF2B5EF4-FFF2-40B4-BE49-F238E27FC236}">
                <a16:creationId xmlns="" xmlns:a16="http://schemas.microsoft.com/office/drawing/2014/main" id="{0AA0D5C4-4F6B-4B7A-837F-DDE61CD441E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287999" y="4690271"/>
            <a:ext cx="336612" cy="336612"/>
          </a:xfrm>
          <a:prstGeom prst="rect">
            <a:avLst/>
          </a:prstGeom>
        </p:spPr>
      </p:pic>
      <p:pic>
        <p:nvPicPr>
          <p:cNvPr id="50" name="그래픽 49" descr="닫기">
            <a:extLst>
              <a:ext uri="{FF2B5EF4-FFF2-40B4-BE49-F238E27FC236}">
                <a16:creationId xmlns="" xmlns:a16="http://schemas.microsoft.com/office/drawing/2014/main" id="{18DE55AE-463F-4A9D-A493-F74FC2CA890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816345" y="4690271"/>
            <a:ext cx="336612" cy="336612"/>
          </a:xfrm>
          <a:prstGeom prst="rect">
            <a:avLst/>
          </a:prstGeom>
        </p:spPr>
      </p:pic>
      <p:sp>
        <p:nvSpPr>
          <p:cNvPr id="19" name="직사각형 18">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 xmlns:a16="http://schemas.microsoft.com/office/drawing/2014/main"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22" name="TextBox 21">
            <a:extLst>
              <a:ext uri="{FF2B5EF4-FFF2-40B4-BE49-F238E27FC236}">
                <a16:creationId xmlns="" xmlns:a16="http://schemas.microsoft.com/office/drawing/2014/main"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Solving N-Queens Problem with Backtracking</a:t>
            </a:r>
          </a:p>
        </p:txBody>
      </p:sp>
      <p:sp>
        <p:nvSpPr>
          <p:cNvPr id="23" name="직사각형 22">
            <a:extLst>
              <a:ext uri="{FF2B5EF4-FFF2-40B4-BE49-F238E27FC236}">
                <a16:creationId xmlns="" xmlns:a16="http://schemas.microsoft.com/office/drawing/2014/main" id="{5D0FA3B9-5FEB-458E-BC94-AB11CC4B58C9}"/>
              </a:ext>
            </a:extLst>
          </p:cNvPr>
          <p:cNvSpPr/>
          <p:nvPr/>
        </p:nvSpPr>
        <p:spPr>
          <a:xfrm>
            <a:off x="580388" y="2017429"/>
            <a:ext cx="88876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8"/>
              </a:buBlip>
              <a:defRPr/>
            </a:pPr>
            <a:r>
              <a:rPr lang="en-US" altLang="ko-KR" sz="1300" dirty="0">
                <a:solidFill>
                  <a:schemeClr val="tx1"/>
                </a:solidFill>
                <a:latin typeface="SamsungOne 400" panose="020B0503030303020204" pitchFamily="34" charset="0"/>
                <a:ea typeface="SamsungOne 400" panose="020B0503030303020204" pitchFamily="34" charset="0"/>
              </a:rPr>
              <a:t>If, in the second row, the queen is placed in the third column.</a:t>
            </a:r>
          </a:p>
          <a:p>
            <a:pPr marL="115888" indent="-115888" latinLnBrk="0">
              <a:spcAft>
                <a:spcPts val="600"/>
              </a:spcAft>
              <a:buSzPct val="120000"/>
              <a:buBlip>
                <a:blip r:embed="rId8"/>
              </a:buBlip>
              <a:defRPr/>
            </a:pPr>
            <a:r>
              <a:rPr lang="en-US" altLang="ko-KR" sz="1300" dirty="0">
                <a:solidFill>
                  <a:schemeClr val="tx1"/>
                </a:solidFill>
                <a:latin typeface="SamsungOne 400" panose="020B0503030303020204" pitchFamily="34" charset="0"/>
                <a:ea typeface="SamsungOne 400" panose="020B0503030303020204" pitchFamily="34" charset="0"/>
              </a:rPr>
              <a:t>In the third row, queens cannot be placed anywhere.</a:t>
            </a:r>
          </a:p>
          <a:p>
            <a:pPr marL="115888" indent="-115888" latinLnBrk="0">
              <a:spcAft>
                <a:spcPts val="600"/>
              </a:spcAft>
              <a:buSzPct val="120000"/>
              <a:buBlip>
                <a:blip r:embed="rId8"/>
              </a:buBlip>
              <a:defRPr/>
            </a:pPr>
            <a:r>
              <a:rPr lang="en-US" altLang="ko-KR" sz="1300" dirty="0">
                <a:solidFill>
                  <a:schemeClr val="tx1"/>
                </a:solidFill>
                <a:latin typeface="SamsungOne 400" panose="020B0503030303020204" pitchFamily="34" charset="0"/>
                <a:ea typeface="SamsungOne 400" panose="020B0503030303020204" pitchFamily="34" charset="0"/>
              </a:rPr>
              <a:t>This is because it cannot be placed in the same row, column, or diagonal line as the two queens already in position.</a:t>
            </a:r>
          </a:p>
        </p:txBody>
      </p:sp>
    </p:spTree>
    <p:extLst>
      <p:ext uri="{BB962C8B-B14F-4D97-AF65-F5344CB8AC3E}">
        <p14:creationId xmlns:p14="http://schemas.microsoft.com/office/powerpoint/2010/main" val="17451825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표 4">
            <a:extLst>
              <a:ext uri="{FF2B5EF4-FFF2-40B4-BE49-F238E27FC236}">
                <a16:creationId xmlns="" xmlns:a16="http://schemas.microsoft.com/office/drawing/2014/main" id="{15FE1714-A584-4E22-836B-C232415B082A}"/>
              </a:ext>
            </a:extLst>
          </p:cNvPr>
          <p:cNvGraphicFramePr>
            <a:graphicFrameLocks noGrp="1"/>
          </p:cNvGraphicFramePr>
          <p:nvPr>
            <p:extLst>
              <p:ext uri="{D42A27DB-BD31-4B8C-83A1-F6EECF244321}">
                <p14:modId xmlns:p14="http://schemas.microsoft.com/office/powerpoint/2010/main" val="2249013421"/>
              </p:ext>
            </p:extLst>
          </p:nvPr>
        </p:nvGraphicFramePr>
        <p:xfrm>
          <a:off x="1327969" y="3423400"/>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10" name="그래픽 9" descr="체스 말">
            <a:extLst>
              <a:ext uri="{FF2B5EF4-FFF2-40B4-BE49-F238E27FC236}">
                <a16:creationId xmlns="" xmlns:a16="http://schemas.microsoft.com/office/drawing/2014/main" id="{ADA9EF45-291D-452B-9F22-E0B2F8B7079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1471985" y="3495408"/>
            <a:ext cx="216024" cy="378042"/>
          </a:xfrm>
          <a:prstGeom prst="rect">
            <a:avLst/>
          </a:prstGeom>
        </p:spPr>
      </p:pic>
      <p:pic>
        <p:nvPicPr>
          <p:cNvPr id="11" name="그래픽 10" descr="체스 말">
            <a:extLst>
              <a:ext uri="{FF2B5EF4-FFF2-40B4-BE49-F238E27FC236}">
                <a16:creationId xmlns="" xmlns:a16="http://schemas.microsoft.com/office/drawing/2014/main" id="{3C8A64B6-CDDA-4AE1-B06A-8D7A5E93A070}"/>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3128169" y="4061195"/>
            <a:ext cx="216024" cy="378042"/>
          </a:xfrm>
          <a:prstGeom prst="rect">
            <a:avLst/>
          </a:prstGeom>
        </p:spPr>
      </p:pic>
      <p:graphicFrame>
        <p:nvGraphicFramePr>
          <p:cNvPr id="12" name="표 4">
            <a:extLst>
              <a:ext uri="{FF2B5EF4-FFF2-40B4-BE49-F238E27FC236}">
                <a16:creationId xmlns="" xmlns:a16="http://schemas.microsoft.com/office/drawing/2014/main" id="{6FA2741D-497D-47F8-903D-BEF5D5125BA0}"/>
              </a:ext>
            </a:extLst>
          </p:cNvPr>
          <p:cNvGraphicFramePr>
            <a:graphicFrameLocks noGrp="1"/>
          </p:cNvGraphicFramePr>
          <p:nvPr>
            <p:extLst>
              <p:ext uri="{D42A27DB-BD31-4B8C-83A1-F6EECF244321}">
                <p14:modId xmlns:p14="http://schemas.microsoft.com/office/powerpoint/2010/main" val="715942497"/>
              </p:ext>
            </p:extLst>
          </p:nvPr>
        </p:nvGraphicFramePr>
        <p:xfrm>
          <a:off x="3848249" y="3423400"/>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13" name="그래픽 12" descr="체스 말">
            <a:extLst>
              <a:ext uri="{FF2B5EF4-FFF2-40B4-BE49-F238E27FC236}">
                <a16:creationId xmlns="" xmlns:a16="http://schemas.microsoft.com/office/drawing/2014/main" id="{4D88A397-F50A-4201-8DDE-BCE9AD8837E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3992265" y="3495408"/>
            <a:ext cx="216024" cy="378042"/>
          </a:xfrm>
          <a:prstGeom prst="rect">
            <a:avLst/>
          </a:prstGeom>
        </p:spPr>
      </p:pic>
      <p:pic>
        <p:nvPicPr>
          <p:cNvPr id="14" name="그래픽 13" descr="체스 말">
            <a:extLst>
              <a:ext uri="{FF2B5EF4-FFF2-40B4-BE49-F238E27FC236}">
                <a16:creationId xmlns="" xmlns:a16="http://schemas.microsoft.com/office/drawing/2014/main" id="{32BB3444-56E4-41C3-AEB3-885EDB805C42}"/>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5648449" y="4061195"/>
            <a:ext cx="216024" cy="378042"/>
          </a:xfrm>
          <a:prstGeom prst="rect">
            <a:avLst/>
          </a:prstGeom>
        </p:spPr>
      </p:pic>
      <p:pic>
        <p:nvPicPr>
          <p:cNvPr id="15" name="그래픽 14" descr="닫기">
            <a:extLst>
              <a:ext uri="{FF2B5EF4-FFF2-40B4-BE49-F238E27FC236}">
                <a16:creationId xmlns="" xmlns:a16="http://schemas.microsoft.com/office/drawing/2014/main" id="{6F80381A-80D9-42FF-A86B-703F126BA7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931971" y="4608404"/>
            <a:ext cx="336612" cy="336612"/>
          </a:xfrm>
          <a:prstGeom prst="rect">
            <a:avLst/>
          </a:prstGeom>
        </p:spPr>
      </p:pic>
      <p:pic>
        <p:nvPicPr>
          <p:cNvPr id="16" name="그래픽 15" descr="체스 말">
            <a:extLst>
              <a:ext uri="{FF2B5EF4-FFF2-40B4-BE49-F238E27FC236}">
                <a16:creationId xmlns="" xmlns:a16="http://schemas.microsoft.com/office/drawing/2014/main" id="{C1723FD6-B0BB-4C9F-BF97-989DA03CD2AF}"/>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4568329" y="4587689"/>
            <a:ext cx="216024" cy="378042"/>
          </a:xfrm>
          <a:prstGeom prst="rect">
            <a:avLst/>
          </a:prstGeom>
        </p:spPr>
      </p:pic>
      <p:graphicFrame>
        <p:nvGraphicFramePr>
          <p:cNvPr id="17" name="표 4">
            <a:extLst>
              <a:ext uri="{FF2B5EF4-FFF2-40B4-BE49-F238E27FC236}">
                <a16:creationId xmlns="" xmlns:a16="http://schemas.microsoft.com/office/drawing/2014/main" id="{D8829FA8-50EB-45B4-AD15-E4DC45A37927}"/>
              </a:ext>
            </a:extLst>
          </p:cNvPr>
          <p:cNvGraphicFramePr>
            <a:graphicFrameLocks noGrp="1"/>
          </p:cNvGraphicFramePr>
          <p:nvPr>
            <p:extLst>
              <p:ext uri="{D42A27DB-BD31-4B8C-83A1-F6EECF244321}">
                <p14:modId xmlns:p14="http://schemas.microsoft.com/office/powerpoint/2010/main" val="1867842299"/>
              </p:ext>
            </p:extLst>
          </p:nvPr>
        </p:nvGraphicFramePr>
        <p:xfrm>
          <a:off x="6368529" y="3423400"/>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18" name="그래픽 17" descr="체스 말">
            <a:extLst>
              <a:ext uri="{FF2B5EF4-FFF2-40B4-BE49-F238E27FC236}">
                <a16:creationId xmlns="" xmlns:a16="http://schemas.microsoft.com/office/drawing/2014/main" id="{6B0A458F-4DB2-45A9-8F40-C2C87A84251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6512545" y="3495408"/>
            <a:ext cx="216024" cy="378042"/>
          </a:xfrm>
          <a:prstGeom prst="rect">
            <a:avLst/>
          </a:prstGeom>
        </p:spPr>
      </p:pic>
      <p:pic>
        <p:nvPicPr>
          <p:cNvPr id="19" name="그래픽 18" descr="체스 말">
            <a:extLst>
              <a:ext uri="{FF2B5EF4-FFF2-40B4-BE49-F238E27FC236}">
                <a16:creationId xmlns="" xmlns:a16="http://schemas.microsoft.com/office/drawing/2014/main" id="{61F89324-6711-4702-BFFA-49D3B46F7662}"/>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8168729" y="4061195"/>
            <a:ext cx="216024" cy="378042"/>
          </a:xfrm>
          <a:prstGeom prst="rect">
            <a:avLst/>
          </a:prstGeom>
        </p:spPr>
      </p:pic>
      <p:pic>
        <p:nvPicPr>
          <p:cNvPr id="20" name="그래픽 19" descr="체스 말">
            <a:extLst>
              <a:ext uri="{FF2B5EF4-FFF2-40B4-BE49-F238E27FC236}">
                <a16:creationId xmlns="" xmlns:a16="http://schemas.microsoft.com/office/drawing/2014/main" id="{6675927D-8EE7-4167-B972-2485BF27FA1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7088609" y="4587689"/>
            <a:ext cx="216024" cy="378042"/>
          </a:xfrm>
          <a:prstGeom prst="rect">
            <a:avLst/>
          </a:prstGeom>
        </p:spPr>
      </p:pic>
      <p:pic>
        <p:nvPicPr>
          <p:cNvPr id="21" name="그래픽 20" descr="닫기">
            <a:extLst>
              <a:ext uri="{FF2B5EF4-FFF2-40B4-BE49-F238E27FC236}">
                <a16:creationId xmlns="" xmlns:a16="http://schemas.microsoft.com/office/drawing/2014/main" id="{573DE63B-F601-4965-A940-716A350ECC1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492913" y="5144414"/>
            <a:ext cx="336612" cy="336612"/>
          </a:xfrm>
          <a:prstGeom prst="rect">
            <a:avLst/>
          </a:prstGeom>
        </p:spPr>
      </p:pic>
      <p:pic>
        <p:nvPicPr>
          <p:cNvPr id="22" name="그래픽 21" descr="닫기">
            <a:extLst>
              <a:ext uri="{FF2B5EF4-FFF2-40B4-BE49-F238E27FC236}">
                <a16:creationId xmlns="" xmlns:a16="http://schemas.microsoft.com/office/drawing/2014/main" id="{C1864B04-A148-41F4-A269-3D1D4C9DA0A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021259" y="5144414"/>
            <a:ext cx="336612" cy="336612"/>
          </a:xfrm>
          <a:prstGeom prst="rect">
            <a:avLst/>
          </a:prstGeom>
        </p:spPr>
      </p:pic>
      <p:pic>
        <p:nvPicPr>
          <p:cNvPr id="23" name="그래픽 22" descr="닫기">
            <a:extLst>
              <a:ext uri="{FF2B5EF4-FFF2-40B4-BE49-F238E27FC236}">
                <a16:creationId xmlns="" xmlns:a16="http://schemas.microsoft.com/office/drawing/2014/main" id="{A614D699-1691-4FD3-8FB3-051DC5169E5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544326" y="5144414"/>
            <a:ext cx="336612" cy="336612"/>
          </a:xfrm>
          <a:prstGeom prst="rect">
            <a:avLst/>
          </a:prstGeom>
        </p:spPr>
      </p:pic>
      <p:pic>
        <p:nvPicPr>
          <p:cNvPr id="24" name="그래픽 23" descr="닫기">
            <a:extLst>
              <a:ext uri="{FF2B5EF4-FFF2-40B4-BE49-F238E27FC236}">
                <a16:creationId xmlns="" xmlns:a16="http://schemas.microsoft.com/office/drawing/2014/main" id="{8C73E49A-8E52-4545-AC15-CAD4F06D617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8072672" y="5144414"/>
            <a:ext cx="336612" cy="336612"/>
          </a:xfrm>
          <a:prstGeom prst="rect">
            <a:avLst/>
          </a:prstGeom>
        </p:spPr>
      </p:pic>
      <p:pic>
        <p:nvPicPr>
          <p:cNvPr id="25" name="그래픽 24" descr="닫기">
            <a:extLst>
              <a:ext uri="{FF2B5EF4-FFF2-40B4-BE49-F238E27FC236}">
                <a16:creationId xmlns="" xmlns:a16="http://schemas.microsoft.com/office/drawing/2014/main" id="{02F54CD1-2BA5-41CC-A250-6C0AEA501B4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406113" y="4061195"/>
            <a:ext cx="336612" cy="336612"/>
          </a:xfrm>
          <a:prstGeom prst="rect">
            <a:avLst/>
          </a:prstGeom>
        </p:spPr>
      </p:pic>
      <p:pic>
        <p:nvPicPr>
          <p:cNvPr id="26" name="그래픽 25" descr="닫기">
            <a:extLst>
              <a:ext uri="{FF2B5EF4-FFF2-40B4-BE49-F238E27FC236}">
                <a16:creationId xmlns="" xmlns:a16="http://schemas.microsoft.com/office/drawing/2014/main" id="{5422A59D-C57D-4C74-855D-5F961AEBAD6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934459" y="4061195"/>
            <a:ext cx="336612" cy="336612"/>
          </a:xfrm>
          <a:prstGeom prst="rect">
            <a:avLst/>
          </a:prstGeom>
        </p:spPr>
      </p:pic>
      <p:pic>
        <p:nvPicPr>
          <p:cNvPr id="27" name="그래픽 26" descr="체스 말">
            <a:extLst>
              <a:ext uri="{FF2B5EF4-FFF2-40B4-BE49-F238E27FC236}">
                <a16:creationId xmlns="" xmlns:a16="http://schemas.microsoft.com/office/drawing/2014/main" id="{EE0B9E35-EBDF-4B93-AE3B-4D6A3E0BB35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l="51425" t="13409" r="10560" b="12671"/>
          <a:stretch/>
        </p:blipFill>
        <p:spPr>
          <a:xfrm>
            <a:off x="2552815" y="4062077"/>
            <a:ext cx="216024" cy="378042"/>
          </a:xfrm>
          <a:prstGeom prst="rect">
            <a:avLst/>
          </a:prstGeom>
        </p:spPr>
      </p:pic>
      <p:pic>
        <p:nvPicPr>
          <p:cNvPr id="28" name="그래픽 27" descr="닫기">
            <a:extLst>
              <a:ext uri="{FF2B5EF4-FFF2-40B4-BE49-F238E27FC236}">
                <a16:creationId xmlns="" xmlns:a16="http://schemas.microsoft.com/office/drawing/2014/main" id="{3CBFE97A-77BC-4917-907C-3CEDCF5535F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492521" y="4071633"/>
            <a:ext cx="336612" cy="336612"/>
          </a:xfrm>
          <a:prstGeom prst="rect">
            <a:avLst/>
          </a:prstGeom>
        </p:spPr>
      </p:pic>
      <p:sp>
        <p:nvSpPr>
          <p:cNvPr id="34" name="직사각형 33">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5" name="직사각형 34">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36" name="직사각형 35">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37" name="TextBox 36">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Solving N-Queens Problem with Backtracking</a:t>
            </a:r>
          </a:p>
        </p:txBody>
      </p:sp>
      <p:sp>
        <p:nvSpPr>
          <p:cNvPr id="29" name="직사각형 28">
            <a:extLst>
              <a:ext uri="{FF2B5EF4-FFF2-40B4-BE49-F238E27FC236}">
                <a16:creationId xmlns="" xmlns:a16="http://schemas.microsoft.com/office/drawing/2014/main" id="{5D0FA3B9-5FEB-458E-BC94-AB11CC4B58C9}"/>
              </a:ext>
            </a:extLst>
          </p:cNvPr>
          <p:cNvSpPr/>
          <p:nvPr/>
        </p:nvSpPr>
        <p:spPr>
          <a:xfrm>
            <a:off x="580388" y="2017429"/>
            <a:ext cx="88876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10"/>
              </a:buBlip>
              <a:defRPr/>
            </a:pPr>
            <a:r>
              <a:rPr lang="en-US" altLang="ko-KR" sz="1300" dirty="0">
                <a:solidFill>
                  <a:schemeClr val="tx1"/>
                </a:solidFill>
                <a:latin typeface="SamsungOne 400" panose="020B0503030303020204" pitchFamily="34" charset="0"/>
                <a:ea typeface="SamsungOne 400" panose="020B0503030303020204" pitchFamily="34" charset="0"/>
              </a:rPr>
              <a:t>Let’s go back to the second compartment and place the queen in the fourth compartment.</a:t>
            </a:r>
          </a:p>
          <a:p>
            <a:pPr marL="115888" indent="-115888" latinLnBrk="0">
              <a:spcAft>
                <a:spcPts val="600"/>
              </a:spcAft>
              <a:buSzPct val="120000"/>
              <a:buBlip>
                <a:blip r:embed="rId10"/>
              </a:buBlip>
              <a:defRPr/>
            </a:pPr>
            <a:r>
              <a:rPr lang="en-US" altLang="ko-KR" sz="1300" dirty="0">
                <a:solidFill>
                  <a:schemeClr val="tx1"/>
                </a:solidFill>
                <a:latin typeface="SamsungOne 400" panose="020B0503030303020204" pitchFamily="34" charset="0"/>
                <a:ea typeface="SamsungOne 400" panose="020B0503030303020204" pitchFamily="34" charset="0"/>
              </a:rPr>
              <a:t>This time, the queen can be placed in the second column in the third row.</a:t>
            </a:r>
          </a:p>
          <a:p>
            <a:pPr marL="115888" indent="-115888" latinLnBrk="0">
              <a:spcAft>
                <a:spcPts val="600"/>
              </a:spcAft>
              <a:buSzPct val="120000"/>
              <a:buBlip>
                <a:blip r:embed="rId10"/>
              </a:buBlip>
              <a:defRPr/>
            </a:pPr>
            <a:r>
              <a:rPr lang="en-US" altLang="ko-KR" sz="1300" dirty="0">
                <a:solidFill>
                  <a:schemeClr val="tx1"/>
                </a:solidFill>
                <a:latin typeface="SamsungOne 400" panose="020B0503030303020204" pitchFamily="34" charset="0"/>
                <a:ea typeface="SamsungOne 400" panose="020B0503030303020204" pitchFamily="34" charset="0"/>
              </a:rPr>
              <a:t>However, the queen can no longer be placed in the fourth compartment.</a:t>
            </a:r>
          </a:p>
        </p:txBody>
      </p:sp>
    </p:spTree>
    <p:extLst>
      <p:ext uri="{BB962C8B-B14F-4D97-AF65-F5344CB8AC3E}">
        <p14:creationId xmlns:p14="http://schemas.microsoft.com/office/powerpoint/2010/main" val="13102498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4">
            <a:extLst>
              <a:ext uri="{FF2B5EF4-FFF2-40B4-BE49-F238E27FC236}">
                <a16:creationId xmlns="" xmlns:a16="http://schemas.microsoft.com/office/drawing/2014/main" id="{458EC242-5F6C-4778-86BD-020D2835A8D0}"/>
              </a:ext>
            </a:extLst>
          </p:cNvPr>
          <p:cNvGraphicFramePr>
            <a:graphicFrameLocks noGrp="1"/>
          </p:cNvGraphicFramePr>
          <p:nvPr>
            <p:extLst>
              <p:ext uri="{D42A27DB-BD31-4B8C-83A1-F6EECF244321}">
                <p14:modId xmlns:p14="http://schemas.microsoft.com/office/powerpoint/2010/main" val="3755213437"/>
              </p:ext>
            </p:extLst>
          </p:nvPr>
        </p:nvGraphicFramePr>
        <p:xfrm>
          <a:off x="3532203" y="3368217"/>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3" name="그래픽 2" descr="체스 말">
            <a:extLst>
              <a:ext uri="{FF2B5EF4-FFF2-40B4-BE49-F238E27FC236}">
                <a16:creationId xmlns="" xmlns:a16="http://schemas.microsoft.com/office/drawing/2014/main" id="{CE64EC45-CAC5-4972-B137-661E78AF2EA9}"/>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3676219" y="3440225"/>
            <a:ext cx="216024" cy="378042"/>
          </a:xfrm>
          <a:prstGeom prst="rect">
            <a:avLst/>
          </a:prstGeom>
        </p:spPr>
      </p:pic>
      <p:pic>
        <p:nvPicPr>
          <p:cNvPr id="4" name="그래픽 3" descr="체스 말">
            <a:extLst>
              <a:ext uri="{FF2B5EF4-FFF2-40B4-BE49-F238E27FC236}">
                <a16:creationId xmlns="" xmlns:a16="http://schemas.microsoft.com/office/drawing/2014/main" id="{A949BB95-B1B0-4540-BB2D-DE4446C90153}"/>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5332403" y="4006012"/>
            <a:ext cx="216024" cy="378042"/>
          </a:xfrm>
          <a:prstGeom prst="rect">
            <a:avLst/>
          </a:prstGeom>
        </p:spPr>
      </p:pic>
      <p:pic>
        <p:nvPicPr>
          <p:cNvPr id="5" name="그래픽 4" descr="닫기">
            <a:extLst>
              <a:ext uri="{FF2B5EF4-FFF2-40B4-BE49-F238E27FC236}">
                <a16:creationId xmlns="" xmlns:a16="http://schemas.microsoft.com/office/drawing/2014/main" id="{19D5B8DC-9A0B-47A2-AEBE-CA31B531A4C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698795" y="4559101"/>
            <a:ext cx="336612" cy="336612"/>
          </a:xfrm>
          <a:prstGeom prst="rect">
            <a:avLst/>
          </a:prstGeom>
        </p:spPr>
      </p:pic>
      <p:pic>
        <p:nvPicPr>
          <p:cNvPr id="6" name="그래픽 5" descr="닫기">
            <a:extLst>
              <a:ext uri="{FF2B5EF4-FFF2-40B4-BE49-F238E27FC236}">
                <a16:creationId xmlns="" xmlns:a16="http://schemas.microsoft.com/office/drawing/2014/main" id="{53ED25ED-01A6-4136-987B-E3A5C14312B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261158" y="4559101"/>
            <a:ext cx="336612" cy="336612"/>
          </a:xfrm>
          <a:prstGeom prst="rect">
            <a:avLst/>
          </a:prstGeom>
        </p:spPr>
      </p:pic>
      <p:pic>
        <p:nvPicPr>
          <p:cNvPr id="26" name="그래픽 25" descr="체스 말">
            <a:extLst>
              <a:ext uri="{FF2B5EF4-FFF2-40B4-BE49-F238E27FC236}">
                <a16:creationId xmlns="" xmlns:a16="http://schemas.microsoft.com/office/drawing/2014/main" id="{BE82F5ED-246D-456F-BFA3-812C86586BDE}"/>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l="51425" t="13409" r="10560" b="12671"/>
          <a:stretch/>
        </p:blipFill>
        <p:spPr>
          <a:xfrm>
            <a:off x="4236802" y="4535685"/>
            <a:ext cx="216024" cy="378042"/>
          </a:xfrm>
          <a:prstGeom prst="rect">
            <a:avLst/>
          </a:prstGeom>
        </p:spPr>
      </p:pic>
      <p:pic>
        <p:nvPicPr>
          <p:cNvPr id="27" name="그래픽 26" descr="닫기">
            <a:extLst>
              <a:ext uri="{FF2B5EF4-FFF2-40B4-BE49-F238E27FC236}">
                <a16:creationId xmlns="" xmlns:a16="http://schemas.microsoft.com/office/drawing/2014/main" id="{762003C7-47AD-440B-BF9A-F6167566B96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176508" y="4556400"/>
            <a:ext cx="336612" cy="336612"/>
          </a:xfrm>
          <a:prstGeom prst="rect">
            <a:avLst/>
          </a:prstGeom>
        </p:spPr>
      </p:pic>
      <p:sp>
        <p:nvSpPr>
          <p:cNvPr id="14" name="직사각형 13">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16" name="직사각형 15">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17" name="TextBox 16">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Solving N-Queens Problem with Backtracking</a:t>
            </a:r>
          </a:p>
        </p:txBody>
      </p:sp>
      <p:sp>
        <p:nvSpPr>
          <p:cNvPr id="18" name="직사각형 17">
            <a:extLst>
              <a:ext uri="{FF2B5EF4-FFF2-40B4-BE49-F238E27FC236}">
                <a16:creationId xmlns="" xmlns:a16="http://schemas.microsoft.com/office/drawing/2014/main" id="{5D0FA3B9-5FEB-458E-BC94-AB11CC4B58C9}"/>
              </a:ext>
            </a:extLst>
          </p:cNvPr>
          <p:cNvSpPr/>
          <p:nvPr/>
        </p:nvSpPr>
        <p:spPr>
          <a:xfrm>
            <a:off x="580388" y="2017429"/>
            <a:ext cx="8887612"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10"/>
              </a:buBlip>
              <a:defRPr/>
            </a:pPr>
            <a:r>
              <a:rPr lang="en-US" altLang="ko-KR" sz="1300" dirty="0">
                <a:solidFill>
                  <a:schemeClr val="tx1"/>
                </a:solidFill>
                <a:latin typeface="SamsungOne 400" panose="020B0503030303020204" pitchFamily="34" charset="0"/>
                <a:ea typeface="SamsungOne 400" panose="020B0503030303020204" pitchFamily="34" charset="0"/>
              </a:rPr>
              <a:t>Let’s go back to the third row and place the queen.</a:t>
            </a:r>
          </a:p>
          <a:p>
            <a:pPr marL="115888" indent="-115888" latinLnBrk="0">
              <a:spcAft>
                <a:spcPts val="600"/>
              </a:spcAft>
              <a:buSzPct val="120000"/>
              <a:buBlip>
                <a:blip r:embed="rId10"/>
              </a:buBlip>
              <a:defRPr/>
            </a:pPr>
            <a:r>
              <a:rPr lang="en-US" altLang="ko-KR" sz="1300" dirty="0">
                <a:solidFill>
                  <a:schemeClr val="tx1"/>
                </a:solidFill>
                <a:latin typeface="SamsungOne 400" panose="020B0503030303020204" pitchFamily="34" charset="0"/>
                <a:ea typeface="SamsungOne 400" panose="020B0503030303020204" pitchFamily="34" charset="0"/>
              </a:rPr>
              <a:t>The queen cannot be placed in the third and fourth rows, so we have to go back to the second row again. </a:t>
            </a:r>
          </a:p>
          <a:p>
            <a:pPr marL="115888" indent="-115888" latinLnBrk="0">
              <a:spcAft>
                <a:spcPts val="600"/>
              </a:spcAft>
              <a:buSzPct val="120000"/>
              <a:buBlip>
                <a:blip r:embed="rId10"/>
              </a:buBlip>
              <a:defRPr/>
            </a:pPr>
            <a:r>
              <a:rPr lang="en-US" altLang="ko-KR" sz="1300" dirty="0">
                <a:solidFill>
                  <a:schemeClr val="tx1"/>
                </a:solidFill>
                <a:latin typeface="SamsungOne 400" panose="020B0503030303020204" pitchFamily="34" charset="0"/>
                <a:ea typeface="SamsungOne 400" panose="020B0503030303020204" pitchFamily="34" charset="0"/>
              </a:rPr>
              <a:t>Since we’ve already tried all the second lines, let’s go back to the first line and try the next one.</a:t>
            </a:r>
          </a:p>
        </p:txBody>
      </p:sp>
    </p:spTree>
    <p:extLst>
      <p:ext uri="{BB962C8B-B14F-4D97-AF65-F5344CB8AC3E}">
        <p14:creationId xmlns:p14="http://schemas.microsoft.com/office/powerpoint/2010/main" val="608940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4">
            <a:extLst>
              <a:ext uri="{FF2B5EF4-FFF2-40B4-BE49-F238E27FC236}">
                <a16:creationId xmlns="" xmlns:a16="http://schemas.microsoft.com/office/drawing/2014/main" id="{33A78225-AEF4-40A6-8911-37C6A1192AEA}"/>
              </a:ext>
            </a:extLst>
          </p:cNvPr>
          <p:cNvGraphicFramePr>
            <a:graphicFrameLocks noGrp="1"/>
          </p:cNvGraphicFramePr>
          <p:nvPr>
            <p:extLst>
              <p:ext uri="{D42A27DB-BD31-4B8C-83A1-F6EECF244321}">
                <p14:modId xmlns:p14="http://schemas.microsoft.com/office/powerpoint/2010/main" val="2945352552"/>
              </p:ext>
            </p:extLst>
          </p:nvPr>
        </p:nvGraphicFramePr>
        <p:xfrm>
          <a:off x="480191" y="3448121"/>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5" name="그래픽 4" descr="체스 말">
            <a:extLst>
              <a:ext uri="{FF2B5EF4-FFF2-40B4-BE49-F238E27FC236}">
                <a16:creationId xmlns="" xmlns:a16="http://schemas.microsoft.com/office/drawing/2014/main" id="{65528E43-828E-45BE-9649-8D25953ECBD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1183645" y="3520129"/>
            <a:ext cx="216024" cy="378042"/>
          </a:xfrm>
          <a:prstGeom prst="rect">
            <a:avLst/>
          </a:prstGeom>
        </p:spPr>
      </p:pic>
      <p:graphicFrame>
        <p:nvGraphicFramePr>
          <p:cNvPr id="6" name="표 4">
            <a:extLst>
              <a:ext uri="{FF2B5EF4-FFF2-40B4-BE49-F238E27FC236}">
                <a16:creationId xmlns="" xmlns:a16="http://schemas.microsoft.com/office/drawing/2014/main" id="{11282D12-DE8D-4389-BEDA-D05F68337119}"/>
              </a:ext>
            </a:extLst>
          </p:cNvPr>
          <p:cNvGraphicFramePr>
            <a:graphicFrameLocks noGrp="1"/>
          </p:cNvGraphicFramePr>
          <p:nvPr>
            <p:extLst>
              <p:ext uri="{D42A27DB-BD31-4B8C-83A1-F6EECF244321}">
                <p14:modId xmlns:p14="http://schemas.microsoft.com/office/powerpoint/2010/main" val="670980664"/>
              </p:ext>
            </p:extLst>
          </p:nvPr>
        </p:nvGraphicFramePr>
        <p:xfrm>
          <a:off x="5008562" y="3448121"/>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7" name="그래픽 6" descr="체스 말">
            <a:extLst>
              <a:ext uri="{FF2B5EF4-FFF2-40B4-BE49-F238E27FC236}">
                <a16:creationId xmlns="" xmlns:a16="http://schemas.microsoft.com/office/drawing/2014/main" id="{992172BC-D8A8-4F3F-ACCD-790E08733026}"/>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5712016" y="3520129"/>
            <a:ext cx="216024" cy="378042"/>
          </a:xfrm>
          <a:prstGeom prst="rect">
            <a:avLst/>
          </a:prstGeom>
        </p:spPr>
      </p:pic>
      <p:pic>
        <p:nvPicPr>
          <p:cNvPr id="8" name="그래픽 7" descr="체스 말">
            <a:extLst>
              <a:ext uri="{FF2B5EF4-FFF2-40B4-BE49-F238E27FC236}">
                <a16:creationId xmlns="" xmlns:a16="http://schemas.microsoft.com/office/drawing/2014/main" id="{C8253E05-2E3B-4246-8289-88D3D2338726}"/>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6808762" y="4074022"/>
            <a:ext cx="216024" cy="378042"/>
          </a:xfrm>
          <a:prstGeom prst="rect">
            <a:avLst/>
          </a:prstGeom>
        </p:spPr>
      </p:pic>
      <p:pic>
        <p:nvPicPr>
          <p:cNvPr id="9" name="그래픽 8" descr="체스 말">
            <a:extLst>
              <a:ext uri="{FF2B5EF4-FFF2-40B4-BE49-F238E27FC236}">
                <a16:creationId xmlns="" xmlns:a16="http://schemas.microsoft.com/office/drawing/2014/main" id="{D581222E-F184-4D85-96FE-1DE3EBE94DA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5152578" y="4607106"/>
            <a:ext cx="216024" cy="378042"/>
          </a:xfrm>
          <a:prstGeom prst="rect">
            <a:avLst/>
          </a:prstGeom>
        </p:spPr>
      </p:pic>
      <p:graphicFrame>
        <p:nvGraphicFramePr>
          <p:cNvPr id="10" name="표 4">
            <a:extLst>
              <a:ext uri="{FF2B5EF4-FFF2-40B4-BE49-F238E27FC236}">
                <a16:creationId xmlns="" xmlns:a16="http://schemas.microsoft.com/office/drawing/2014/main" id="{BE91BD6B-01BD-42EE-92A4-6E972644DBC8}"/>
              </a:ext>
            </a:extLst>
          </p:cNvPr>
          <p:cNvGraphicFramePr>
            <a:graphicFrameLocks noGrp="1"/>
          </p:cNvGraphicFramePr>
          <p:nvPr>
            <p:extLst>
              <p:ext uri="{D42A27DB-BD31-4B8C-83A1-F6EECF244321}">
                <p14:modId xmlns:p14="http://schemas.microsoft.com/office/powerpoint/2010/main" val="969959689"/>
              </p:ext>
            </p:extLst>
          </p:nvPr>
        </p:nvGraphicFramePr>
        <p:xfrm>
          <a:off x="7270841" y="3448121"/>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11" name="그래픽 10" descr="체스 말">
            <a:extLst>
              <a:ext uri="{FF2B5EF4-FFF2-40B4-BE49-F238E27FC236}">
                <a16:creationId xmlns="" xmlns:a16="http://schemas.microsoft.com/office/drawing/2014/main" id="{FBA85976-A042-410F-89F4-11C52FF6130F}"/>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7974295" y="3520129"/>
            <a:ext cx="216024" cy="378042"/>
          </a:xfrm>
          <a:prstGeom prst="rect">
            <a:avLst/>
          </a:prstGeom>
        </p:spPr>
      </p:pic>
      <p:pic>
        <p:nvPicPr>
          <p:cNvPr id="12" name="그래픽 11" descr="체스 말">
            <a:extLst>
              <a:ext uri="{FF2B5EF4-FFF2-40B4-BE49-F238E27FC236}">
                <a16:creationId xmlns="" xmlns:a16="http://schemas.microsoft.com/office/drawing/2014/main" id="{85BB8DD8-8196-49DC-A968-D98DDAFAB6EE}"/>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9071041" y="4074022"/>
            <a:ext cx="216024" cy="378042"/>
          </a:xfrm>
          <a:prstGeom prst="rect">
            <a:avLst/>
          </a:prstGeom>
        </p:spPr>
      </p:pic>
      <p:pic>
        <p:nvPicPr>
          <p:cNvPr id="13" name="그래픽 12" descr="체스 말">
            <a:extLst>
              <a:ext uri="{FF2B5EF4-FFF2-40B4-BE49-F238E27FC236}">
                <a16:creationId xmlns="" xmlns:a16="http://schemas.microsoft.com/office/drawing/2014/main" id="{A85FF5F5-2E56-47EE-B9ED-482510480799}"/>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7414857" y="4607106"/>
            <a:ext cx="216024" cy="378042"/>
          </a:xfrm>
          <a:prstGeom prst="rect">
            <a:avLst/>
          </a:prstGeom>
        </p:spPr>
      </p:pic>
      <p:pic>
        <p:nvPicPr>
          <p:cNvPr id="14" name="그래픽 13" descr="닫기">
            <a:extLst>
              <a:ext uri="{FF2B5EF4-FFF2-40B4-BE49-F238E27FC236}">
                <a16:creationId xmlns="" xmlns:a16="http://schemas.microsoft.com/office/drawing/2014/main" id="{2411D928-66E5-4BEC-B967-8CCF5EC4301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384670" y="5163999"/>
            <a:ext cx="336612" cy="336612"/>
          </a:xfrm>
          <a:prstGeom prst="rect">
            <a:avLst/>
          </a:prstGeom>
        </p:spPr>
      </p:pic>
      <p:pic>
        <p:nvPicPr>
          <p:cNvPr id="15" name="그래픽 14" descr="닫기">
            <a:extLst>
              <a:ext uri="{FF2B5EF4-FFF2-40B4-BE49-F238E27FC236}">
                <a16:creationId xmlns="" xmlns:a16="http://schemas.microsoft.com/office/drawing/2014/main" id="{2DF65199-4C40-4CD9-BF4F-3D8C38017AF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927482" y="5163999"/>
            <a:ext cx="336612" cy="336612"/>
          </a:xfrm>
          <a:prstGeom prst="rect">
            <a:avLst/>
          </a:prstGeom>
        </p:spPr>
      </p:pic>
      <p:pic>
        <p:nvPicPr>
          <p:cNvPr id="16" name="그래픽 15" descr="체스 말">
            <a:extLst>
              <a:ext uri="{FF2B5EF4-FFF2-40B4-BE49-F238E27FC236}">
                <a16:creationId xmlns="" xmlns:a16="http://schemas.microsoft.com/office/drawing/2014/main" id="{85FB3FBB-339D-474D-B8D1-A6DEC2B86790}"/>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8521147" y="5146439"/>
            <a:ext cx="216024" cy="378042"/>
          </a:xfrm>
          <a:prstGeom prst="rect">
            <a:avLst/>
          </a:prstGeom>
        </p:spPr>
      </p:pic>
      <p:graphicFrame>
        <p:nvGraphicFramePr>
          <p:cNvPr id="17" name="표 4">
            <a:extLst>
              <a:ext uri="{FF2B5EF4-FFF2-40B4-BE49-F238E27FC236}">
                <a16:creationId xmlns="" xmlns:a16="http://schemas.microsoft.com/office/drawing/2014/main" id="{1D0F186A-8C14-41B6-8714-B20B020CE500}"/>
              </a:ext>
            </a:extLst>
          </p:cNvPr>
          <p:cNvGraphicFramePr>
            <a:graphicFrameLocks noGrp="1"/>
          </p:cNvGraphicFramePr>
          <p:nvPr>
            <p:extLst>
              <p:ext uri="{D42A27DB-BD31-4B8C-83A1-F6EECF244321}">
                <p14:modId xmlns:p14="http://schemas.microsoft.com/office/powerpoint/2010/main" val="4168978224"/>
              </p:ext>
            </p:extLst>
          </p:nvPr>
        </p:nvGraphicFramePr>
        <p:xfrm>
          <a:off x="2746283" y="3448121"/>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18" name="그래픽 17" descr="체스 말">
            <a:extLst>
              <a:ext uri="{FF2B5EF4-FFF2-40B4-BE49-F238E27FC236}">
                <a16:creationId xmlns="" xmlns:a16="http://schemas.microsoft.com/office/drawing/2014/main" id="{BDA43840-4B58-4A4B-B366-1BB6EBA2458F}"/>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3449737" y="3520129"/>
            <a:ext cx="216024" cy="378042"/>
          </a:xfrm>
          <a:prstGeom prst="rect">
            <a:avLst/>
          </a:prstGeom>
        </p:spPr>
      </p:pic>
      <p:pic>
        <p:nvPicPr>
          <p:cNvPr id="19" name="그래픽 18" descr="닫기">
            <a:extLst>
              <a:ext uri="{FF2B5EF4-FFF2-40B4-BE49-F238E27FC236}">
                <a16:creationId xmlns="" xmlns:a16="http://schemas.microsoft.com/office/drawing/2014/main" id="{DA2374B7-B003-4387-9FEB-C6998875C09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46631" y="4094737"/>
            <a:ext cx="336612" cy="336612"/>
          </a:xfrm>
          <a:prstGeom prst="rect">
            <a:avLst/>
          </a:prstGeom>
        </p:spPr>
      </p:pic>
      <p:pic>
        <p:nvPicPr>
          <p:cNvPr id="20" name="그래픽 19" descr="닫기">
            <a:extLst>
              <a:ext uri="{FF2B5EF4-FFF2-40B4-BE49-F238E27FC236}">
                <a16:creationId xmlns="" xmlns:a16="http://schemas.microsoft.com/office/drawing/2014/main" id="{E0598393-8185-44AB-B4F2-0268839B1D9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389443" y="4094737"/>
            <a:ext cx="336612" cy="336612"/>
          </a:xfrm>
          <a:prstGeom prst="rect">
            <a:avLst/>
          </a:prstGeom>
        </p:spPr>
      </p:pic>
      <p:pic>
        <p:nvPicPr>
          <p:cNvPr id="21" name="그래픽 20" descr="닫기">
            <a:extLst>
              <a:ext uri="{FF2B5EF4-FFF2-40B4-BE49-F238E27FC236}">
                <a16:creationId xmlns="" xmlns:a16="http://schemas.microsoft.com/office/drawing/2014/main" id="{5E4342B7-FB5A-4B08-BEF0-D9D15969DFC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932255" y="4094737"/>
            <a:ext cx="336612" cy="336612"/>
          </a:xfrm>
          <a:prstGeom prst="rect">
            <a:avLst/>
          </a:prstGeom>
        </p:spPr>
      </p:pic>
      <p:pic>
        <p:nvPicPr>
          <p:cNvPr id="22" name="그래픽 21" descr="체스 말">
            <a:extLst>
              <a:ext uri="{FF2B5EF4-FFF2-40B4-BE49-F238E27FC236}">
                <a16:creationId xmlns="" xmlns:a16="http://schemas.microsoft.com/office/drawing/2014/main" id="{D3100AB6-8360-43D6-AA4D-ED7C1DD99CB1}"/>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4546483" y="4074022"/>
            <a:ext cx="216024" cy="378042"/>
          </a:xfrm>
          <a:prstGeom prst="rect">
            <a:avLst/>
          </a:prstGeom>
        </p:spPr>
      </p:pic>
      <p:sp>
        <p:nvSpPr>
          <p:cNvPr id="26" name="직사각형 25">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7" name="직사각형 26">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28" name="직사각형 27">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29" name="TextBox 28">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Solving N-Queens Problem with Backtracking</a:t>
            </a:r>
          </a:p>
        </p:txBody>
      </p:sp>
      <p:sp>
        <p:nvSpPr>
          <p:cNvPr id="30" name="직사각형 29">
            <a:extLst>
              <a:ext uri="{FF2B5EF4-FFF2-40B4-BE49-F238E27FC236}">
                <a16:creationId xmlns="" xmlns:a16="http://schemas.microsoft.com/office/drawing/2014/main" id="{5D0FA3B9-5FEB-458E-BC94-AB11CC4B58C9}"/>
              </a:ext>
            </a:extLst>
          </p:cNvPr>
          <p:cNvSpPr/>
          <p:nvPr/>
        </p:nvSpPr>
        <p:spPr>
          <a:xfrm>
            <a:off x="580388" y="2017429"/>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8"/>
              </a:buBlip>
              <a:defRPr/>
            </a:pPr>
            <a:r>
              <a:rPr lang="en-US" altLang="ko-KR" sz="1300" dirty="0">
                <a:solidFill>
                  <a:schemeClr val="tx1"/>
                </a:solidFill>
                <a:latin typeface="SamsungOne 400" panose="020B0503030303020204" pitchFamily="34" charset="0"/>
                <a:ea typeface="SamsungOne 400" panose="020B0503030303020204" pitchFamily="34" charset="0"/>
              </a:rPr>
              <a:t>If the queen is placed on the second column in the first row, the queen can be placed on the fourth column of the second row. </a:t>
            </a:r>
          </a:p>
          <a:p>
            <a:pPr marL="115888" indent="-115888" latinLnBrk="0">
              <a:spcAft>
                <a:spcPts val="600"/>
              </a:spcAft>
              <a:buSzPct val="120000"/>
              <a:buBlip>
                <a:blip r:embed="rId8"/>
              </a:buBlip>
              <a:defRPr/>
            </a:pPr>
            <a:r>
              <a:rPr lang="en-US" altLang="ko-KR" sz="1300" dirty="0">
                <a:solidFill>
                  <a:schemeClr val="tx1"/>
                </a:solidFill>
                <a:latin typeface="SamsungOne 400" panose="020B0503030303020204" pitchFamily="34" charset="0"/>
                <a:ea typeface="SamsungOne 400" panose="020B0503030303020204" pitchFamily="34" charset="0"/>
              </a:rPr>
              <a:t>If you put a queen in the first column of the third row, you can put a queen in the third column of the fourth row.</a:t>
            </a:r>
          </a:p>
          <a:p>
            <a:pPr marL="115888" indent="-115888" latinLnBrk="0">
              <a:spcAft>
                <a:spcPts val="600"/>
              </a:spcAft>
              <a:buSzPct val="120000"/>
              <a:buBlip>
                <a:blip r:embed="rId8"/>
              </a:buBlip>
              <a:defRPr/>
            </a:pPr>
            <a:r>
              <a:rPr lang="en-US" altLang="ko-KR" sz="1300" dirty="0">
                <a:solidFill>
                  <a:schemeClr val="tx1"/>
                </a:solidFill>
                <a:latin typeface="SamsungOne 400" panose="020B0503030303020204" pitchFamily="34" charset="0"/>
                <a:ea typeface="SamsungOne 400" panose="020B0503030303020204" pitchFamily="34" charset="0"/>
              </a:rPr>
              <a:t>We have now resolved this problem because we have all four queens.</a:t>
            </a:r>
          </a:p>
        </p:txBody>
      </p:sp>
    </p:spTree>
    <p:extLst>
      <p:ext uri="{BB962C8B-B14F-4D97-AF65-F5344CB8AC3E}">
        <p14:creationId xmlns:p14="http://schemas.microsoft.com/office/powerpoint/2010/main" val="26049320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그룹 87">
            <a:extLst>
              <a:ext uri="{FF2B5EF4-FFF2-40B4-BE49-F238E27FC236}">
                <a16:creationId xmlns="" xmlns:a16="http://schemas.microsoft.com/office/drawing/2014/main" id="{0C166933-3CAD-4574-9AE1-FC440A7FD7AF}"/>
              </a:ext>
            </a:extLst>
          </p:cNvPr>
          <p:cNvGrpSpPr/>
          <p:nvPr/>
        </p:nvGrpSpPr>
        <p:grpSpPr>
          <a:xfrm>
            <a:off x="960094" y="2408470"/>
            <a:ext cx="8053986" cy="4000765"/>
            <a:chOff x="620475" y="886908"/>
            <a:chExt cx="9922608" cy="5706557"/>
          </a:xfrm>
        </p:grpSpPr>
        <p:cxnSp>
          <p:nvCxnSpPr>
            <p:cNvPr id="9" name="직선 화살표 연결선 8">
              <a:extLst>
                <a:ext uri="{FF2B5EF4-FFF2-40B4-BE49-F238E27FC236}">
                  <a16:creationId xmlns="" xmlns:a16="http://schemas.microsoft.com/office/drawing/2014/main" id="{E5A15FA0-2C1D-4365-85D3-CD61E5F2AD4C}"/>
                </a:ext>
              </a:extLst>
            </p:cNvPr>
            <p:cNvCxnSpPr>
              <a:cxnSpLocks/>
              <a:stCxn id="15" idx="6"/>
              <a:endCxn id="32" idx="0"/>
            </p:cNvCxnSpPr>
            <p:nvPr/>
          </p:nvCxnSpPr>
          <p:spPr>
            <a:xfrm flipH="1">
              <a:off x="3889339" y="1138936"/>
              <a:ext cx="1860812" cy="60692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 xmlns:a16="http://schemas.microsoft.com/office/drawing/2014/main" id="{793056BE-F5DD-40C9-9CA3-6C84D8CCB1C2}"/>
                </a:ext>
              </a:extLst>
            </p:cNvPr>
            <p:cNvCxnSpPr>
              <a:cxnSpLocks/>
              <a:stCxn id="15" idx="2"/>
              <a:endCxn id="33" idx="0"/>
            </p:cNvCxnSpPr>
            <p:nvPr/>
          </p:nvCxnSpPr>
          <p:spPr>
            <a:xfrm>
              <a:off x="5246095" y="1138936"/>
              <a:ext cx="1860813" cy="60692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 xmlns:a16="http://schemas.microsoft.com/office/drawing/2014/main" id="{5C3F5C37-D1BF-4C27-96BA-0359E118A24F}"/>
                </a:ext>
              </a:extLst>
            </p:cNvPr>
            <p:cNvCxnSpPr>
              <a:cxnSpLocks/>
              <a:endCxn id="54" idx="0"/>
            </p:cNvCxnSpPr>
            <p:nvPr/>
          </p:nvCxnSpPr>
          <p:spPr>
            <a:xfrm flipH="1">
              <a:off x="2516207" y="1997890"/>
              <a:ext cx="1356756" cy="83883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 xmlns:a16="http://schemas.microsoft.com/office/drawing/2014/main" id="{C77D6A27-9EF1-4487-8B48-3C3A2FBF24CA}"/>
                </a:ext>
              </a:extLst>
            </p:cNvPr>
            <p:cNvCxnSpPr>
              <a:cxnSpLocks/>
              <a:endCxn id="52" idx="0"/>
            </p:cNvCxnSpPr>
            <p:nvPr/>
          </p:nvCxnSpPr>
          <p:spPr>
            <a:xfrm flipH="1">
              <a:off x="1443684" y="2018407"/>
              <a:ext cx="2388213" cy="81832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 xmlns:a16="http://schemas.microsoft.com/office/drawing/2014/main" id="{898D8CB2-F3E6-4D9E-AE29-3E074C360879}"/>
                </a:ext>
              </a:extLst>
            </p:cNvPr>
            <p:cNvCxnSpPr>
              <a:cxnSpLocks/>
              <a:endCxn id="53" idx="0"/>
            </p:cNvCxnSpPr>
            <p:nvPr/>
          </p:nvCxnSpPr>
          <p:spPr>
            <a:xfrm flipH="1">
              <a:off x="3588730" y="2018407"/>
              <a:ext cx="268131" cy="81832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 xmlns:a16="http://schemas.microsoft.com/office/drawing/2014/main" id="{CDF21C24-8B9C-4D4F-A32F-A912FC9FEC6E}"/>
                </a:ext>
              </a:extLst>
            </p:cNvPr>
            <p:cNvCxnSpPr>
              <a:cxnSpLocks/>
              <a:endCxn id="55" idx="0"/>
            </p:cNvCxnSpPr>
            <p:nvPr/>
          </p:nvCxnSpPr>
          <p:spPr>
            <a:xfrm>
              <a:off x="3872964" y="2018407"/>
              <a:ext cx="788289" cy="81832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타원 14">
                  <a:extLst>
                    <a:ext uri="{FF2B5EF4-FFF2-40B4-BE49-F238E27FC236}">
                      <a16:creationId xmlns="" xmlns:a16="http://schemas.microsoft.com/office/drawing/2014/main" id="{E73F0020-C00D-42D1-944B-7F395CDEE2D2}"/>
                    </a:ext>
                  </a:extLst>
                </p:cNvPr>
                <p:cNvSpPr/>
                <p:nvPr/>
              </p:nvSpPr>
              <p:spPr>
                <a:xfrm>
                  <a:off x="5246095" y="886908"/>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36000" tIns="36000" rIns="36000" bIns="36000" rtlCol="0" anchor="ctr"/>
                <a:lstStyle/>
                <a:p>
                  <a:pPr algn="dist"/>
                  <a14:m>
                    <m:oMathPara xmlns:m="http://schemas.openxmlformats.org/officeDocument/2006/math">
                      <m:oMathParaPr>
                        <m:jc m:val="center"/>
                      </m:oMathParaPr>
                      <m:oMath xmlns:m="http://schemas.openxmlformats.org/officeDocument/2006/math">
                        <m:r>
                          <a:rPr lang="en-US" altLang="ko-KR" b="0" i="1" smtClean="0">
                            <a:solidFill>
                              <a:schemeClr val="tx1"/>
                            </a:solidFill>
                            <a:latin typeface="Cambria Math" panose="02040503050406030204" pitchFamily="18" charset="0"/>
                          </a:rPr>
                          <m:t>𝑆</m:t>
                        </m:r>
                      </m:oMath>
                    </m:oMathPara>
                  </a14:m>
                  <a:endParaRPr lang="ko-KR" altLang="en-US" dirty="0">
                    <a:solidFill>
                      <a:schemeClr val="tx1"/>
                    </a:solidFill>
                    <a:latin typeface="SamsungOne 400" panose="020B0503030303020204" pitchFamily="34" charset="0"/>
                  </a:endParaRPr>
                </a:p>
              </p:txBody>
            </p:sp>
          </mc:Choice>
          <mc:Fallback xmlns="">
            <p:sp>
              <p:nvSpPr>
                <p:cNvPr id="15" name="타원 14">
                  <a:extLst>
                    <a:ext uri="{FF2B5EF4-FFF2-40B4-BE49-F238E27FC236}">
                      <a16:creationId xmlns:a16="http://schemas.microsoft.com/office/drawing/2014/main" id="{E73F0020-C00D-42D1-944B-7F395CDEE2D2}"/>
                    </a:ext>
                  </a:extLst>
                </p:cNvPr>
                <p:cNvSpPr>
                  <a:spLocks noRot="1" noChangeAspect="1" noMove="1" noResize="1" noEditPoints="1" noAdjustHandles="1" noChangeArrowheads="1" noChangeShapeType="1" noTextEdit="1"/>
                </p:cNvSpPr>
                <p:nvPr/>
              </p:nvSpPr>
              <p:spPr>
                <a:xfrm>
                  <a:off x="5246095" y="886908"/>
                  <a:ext cx="504056" cy="504056"/>
                </a:xfrm>
                <a:prstGeom prst="ellipse">
                  <a:avLst/>
                </a:prstGeom>
                <a:blipFill>
                  <a:blip r:embed="rId2"/>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직사각형 15">
                  <a:extLst>
                    <a:ext uri="{FF2B5EF4-FFF2-40B4-BE49-F238E27FC236}">
                      <a16:creationId xmlns="" xmlns:a16="http://schemas.microsoft.com/office/drawing/2014/main" id="{67966EC3-3A0D-46F3-A2C2-FB657F81D30D}"/>
                    </a:ext>
                  </a:extLst>
                </p:cNvPr>
                <p:cNvSpPr/>
                <p:nvPr/>
              </p:nvSpPr>
              <p:spPr>
                <a:xfrm>
                  <a:off x="1188572" y="3245891"/>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16" name="직사각형 15">
                  <a:extLst>
                    <a:ext uri="{FF2B5EF4-FFF2-40B4-BE49-F238E27FC236}">
                      <a16:creationId xmlns:a16="http://schemas.microsoft.com/office/drawing/2014/main" xmlns:a14="http://schemas.microsoft.com/office/drawing/2010/main" xmlns="" id="{67966EC3-3A0D-46F3-A2C2-FB657F81D30D}"/>
                    </a:ext>
                  </a:extLst>
                </p:cNvPr>
                <p:cNvSpPr>
                  <a:spLocks noRot="1" noChangeAspect="1" noMove="1" noResize="1" noEditPoints="1" noAdjustHandles="1" noChangeArrowheads="1" noChangeShapeType="1" noTextEdit="1"/>
                </p:cNvSpPr>
                <p:nvPr/>
              </p:nvSpPr>
              <p:spPr>
                <a:xfrm>
                  <a:off x="1219870" y="3245891"/>
                  <a:ext cx="431528" cy="369332"/>
                </a:xfrm>
                <a:prstGeom prst="rect">
                  <a:avLst/>
                </a:prstGeom>
                <a:blipFill rotWithShape="0">
                  <a:blip r:embed="rId3"/>
                  <a:stretch>
                    <a:fillRect b="-30233"/>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직사각형 16">
                  <a:extLst>
                    <a:ext uri="{FF2B5EF4-FFF2-40B4-BE49-F238E27FC236}">
                      <a16:creationId xmlns="" xmlns:a16="http://schemas.microsoft.com/office/drawing/2014/main" id="{2DF66924-E464-48C6-85AD-43ACD88936A9}"/>
                    </a:ext>
                  </a:extLst>
                </p:cNvPr>
                <p:cNvSpPr/>
                <p:nvPr/>
              </p:nvSpPr>
              <p:spPr>
                <a:xfrm>
                  <a:off x="2261095" y="3245891"/>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17" name="직사각형 16">
                  <a:extLst>
                    <a:ext uri="{FF2B5EF4-FFF2-40B4-BE49-F238E27FC236}">
                      <a16:creationId xmlns:a16="http://schemas.microsoft.com/office/drawing/2014/main" xmlns:a14="http://schemas.microsoft.com/office/drawing/2010/main" xmlns="" id="{2DF66924-E464-48C6-85AD-43ACD88936A9}"/>
                    </a:ext>
                  </a:extLst>
                </p:cNvPr>
                <p:cNvSpPr>
                  <a:spLocks noRot="1" noChangeAspect="1" noMove="1" noResize="1" noEditPoints="1" noAdjustHandles="1" noChangeArrowheads="1" noChangeShapeType="1" noTextEdit="1"/>
                </p:cNvSpPr>
                <p:nvPr/>
              </p:nvSpPr>
              <p:spPr>
                <a:xfrm>
                  <a:off x="2292393" y="3245891"/>
                  <a:ext cx="431528" cy="369332"/>
                </a:xfrm>
                <a:prstGeom prst="rect">
                  <a:avLst/>
                </a:prstGeom>
                <a:blipFill rotWithShape="0">
                  <a:blip r:embed="rId4"/>
                  <a:stretch>
                    <a:fillRect b="-30233"/>
                  </a:stretch>
                </a:blipFill>
                <a:ln>
                  <a:noFill/>
                </a:ln>
              </p:spPr>
              <p:txBody>
                <a:bodyPr/>
                <a:lstStyle/>
                <a:p>
                  <a:r>
                    <a:rPr lang="ko-KR" altLang="en-US">
                      <a:noFill/>
                    </a:rPr>
                    <a:t> </a:t>
                  </a:r>
                </a:p>
              </p:txBody>
            </p:sp>
          </mc:Fallback>
        </mc:AlternateContent>
        <p:cxnSp>
          <p:nvCxnSpPr>
            <p:cNvPr id="18" name="직선 화살표 연결선 17">
              <a:extLst>
                <a:ext uri="{FF2B5EF4-FFF2-40B4-BE49-F238E27FC236}">
                  <a16:creationId xmlns="" xmlns:a16="http://schemas.microsoft.com/office/drawing/2014/main" id="{19654C09-A6CB-4C2A-A091-A25635D88461}"/>
                </a:ext>
              </a:extLst>
            </p:cNvPr>
            <p:cNvCxnSpPr>
              <a:cxnSpLocks/>
              <a:endCxn id="45" idx="0"/>
            </p:cNvCxnSpPr>
            <p:nvPr/>
          </p:nvCxnSpPr>
          <p:spPr>
            <a:xfrm flipH="1">
              <a:off x="1774958" y="3103685"/>
              <a:ext cx="1793373" cy="111493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 xmlns:a16="http://schemas.microsoft.com/office/drawing/2014/main" id="{B31E45F8-F0E5-4375-8E3F-D1D3756A29F5}"/>
                </a:ext>
              </a:extLst>
            </p:cNvPr>
            <p:cNvCxnSpPr>
              <a:cxnSpLocks/>
              <a:endCxn id="43" idx="0"/>
            </p:cNvCxnSpPr>
            <p:nvPr/>
          </p:nvCxnSpPr>
          <p:spPr>
            <a:xfrm flipH="1">
              <a:off x="872503" y="3103685"/>
              <a:ext cx="2707366" cy="111493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 xmlns:a16="http://schemas.microsoft.com/office/drawing/2014/main" id="{8B0BB6CA-C7D9-4434-AC37-E4F107ADD254}"/>
                </a:ext>
              </a:extLst>
            </p:cNvPr>
            <p:cNvCxnSpPr>
              <a:cxnSpLocks/>
              <a:endCxn id="44" idx="0"/>
            </p:cNvCxnSpPr>
            <p:nvPr/>
          </p:nvCxnSpPr>
          <p:spPr>
            <a:xfrm flipH="1">
              <a:off x="2677413" y="3103685"/>
              <a:ext cx="882409" cy="111493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 xmlns:a16="http://schemas.microsoft.com/office/drawing/2014/main" id="{C42C63B8-DF44-412C-93EA-CAB6DB3AA7C9}"/>
                </a:ext>
              </a:extLst>
            </p:cNvPr>
            <p:cNvCxnSpPr>
              <a:cxnSpLocks/>
              <a:endCxn id="46" idx="0"/>
            </p:cNvCxnSpPr>
            <p:nvPr/>
          </p:nvCxnSpPr>
          <p:spPr>
            <a:xfrm>
              <a:off x="3579869" y="3103685"/>
              <a:ext cx="0" cy="111493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 xmlns:a16="http://schemas.microsoft.com/office/drawing/2014/main" id="{3941AF0D-3BC7-4673-A24D-D2734BC46543}"/>
                </a:ext>
              </a:extLst>
            </p:cNvPr>
            <p:cNvCxnSpPr>
              <a:cxnSpLocks/>
              <a:endCxn id="26" idx="0"/>
            </p:cNvCxnSpPr>
            <p:nvPr/>
          </p:nvCxnSpPr>
          <p:spPr>
            <a:xfrm flipH="1">
              <a:off x="6334993" y="1997890"/>
              <a:ext cx="771915" cy="85376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 xmlns:a16="http://schemas.microsoft.com/office/drawing/2014/main" id="{F50C0119-7B82-4048-88CA-6FA182228C3A}"/>
                </a:ext>
              </a:extLst>
            </p:cNvPr>
            <p:cNvCxnSpPr>
              <a:cxnSpLocks/>
              <a:endCxn id="27" idx="0"/>
            </p:cNvCxnSpPr>
            <p:nvPr/>
          </p:nvCxnSpPr>
          <p:spPr>
            <a:xfrm>
              <a:off x="7106906" y="1997890"/>
              <a:ext cx="1373133" cy="85376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 xmlns:a16="http://schemas.microsoft.com/office/drawing/2014/main" id="{5B3267E2-C1EB-4669-B45A-CE81AA05B59A}"/>
                </a:ext>
              </a:extLst>
            </p:cNvPr>
            <p:cNvCxnSpPr>
              <a:cxnSpLocks/>
              <a:endCxn id="29" idx="0"/>
            </p:cNvCxnSpPr>
            <p:nvPr/>
          </p:nvCxnSpPr>
          <p:spPr>
            <a:xfrm>
              <a:off x="7106906" y="1997890"/>
              <a:ext cx="2445656" cy="85376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25" name="그룹 24">
              <a:extLst>
                <a:ext uri="{FF2B5EF4-FFF2-40B4-BE49-F238E27FC236}">
                  <a16:creationId xmlns="" xmlns:a16="http://schemas.microsoft.com/office/drawing/2014/main" id="{77FEE254-594C-4159-B7AE-E484C2E31F3E}"/>
                </a:ext>
              </a:extLst>
            </p:cNvPr>
            <p:cNvGrpSpPr/>
            <p:nvPr/>
          </p:nvGrpSpPr>
          <p:grpSpPr>
            <a:xfrm>
              <a:off x="6082965" y="2851657"/>
              <a:ext cx="3721625" cy="504056"/>
              <a:chOff x="2711187" y="2486040"/>
              <a:chExt cx="3721625" cy="504056"/>
            </a:xfrm>
          </p:grpSpPr>
          <mc:AlternateContent xmlns:mc="http://schemas.openxmlformats.org/markup-compatibility/2006" xmlns:a14="http://schemas.microsoft.com/office/drawing/2010/main">
            <mc:Choice Requires="a14">
              <p:sp>
                <p:nvSpPr>
                  <p:cNvPr id="26" name="타원 25">
                    <a:extLst>
                      <a:ext uri="{FF2B5EF4-FFF2-40B4-BE49-F238E27FC236}">
                        <a16:creationId xmlns="" xmlns:a16="http://schemas.microsoft.com/office/drawing/2014/main" id="{C3C4E353-CF85-40E5-92D7-AA7F53E905CE}"/>
                      </a:ext>
                    </a:extLst>
                  </p:cNvPr>
                  <p:cNvSpPr/>
                  <p:nvPr/>
                </p:nvSpPr>
                <p:spPr>
                  <a:xfrm>
                    <a:off x="2711187"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2, 1</m:t>
                          </m:r>
                        </m:oMath>
                      </m:oMathPara>
                    </a14:m>
                    <a:endParaRPr lang="ko-KR" altLang="en-US" sz="1600" dirty="0">
                      <a:latin typeface="SamsungOne 400" panose="020B0503030303020204" pitchFamily="34" charset="0"/>
                    </a:endParaRPr>
                  </a:p>
                </p:txBody>
              </p:sp>
            </mc:Choice>
            <mc:Fallback xmlns="">
              <p:sp>
                <p:nvSpPr>
                  <p:cNvPr id="141" name="타원 140">
                    <a:extLst>
                      <a:ext uri="{FF2B5EF4-FFF2-40B4-BE49-F238E27FC236}">
                        <a16:creationId xmlns:a16="http://schemas.microsoft.com/office/drawing/2014/main" id="{4E063E81-AC65-4A58-B60D-861F22D2A13E}"/>
                      </a:ext>
                    </a:extLst>
                  </p:cNvPr>
                  <p:cNvSpPr>
                    <a:spLocks noRot="1" noChangeAspect="1" noMove="1" noResize="1" noEditPoints="1" noAdjustHandles="1" noChangeArrowheads="1" noChangeShapeType="1" noTextEdit="1"/>
                  </p:cNvSpPr>
                  <p:nvPr/>
                </p:nvSpPr>
                <p:spPr>
                  <a:xfrm>
                    <a:off x="2711187" y="2486040"/>
                    <a:ext cx="504056" cy="504056"/>
                  </a:xfrm>
                  <a:prstGeom prst="ellipse">
                    <a:avLst/>
                  </a:prstGeom>
                  <a:blipFill>
                    <a:blip r:embed="rId8"/>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타원 26">
                    <a:extLst>
                      <a:ext uri="{FF2B5EF4-FFF2-40B4-BE49-F238E27FC236}">
                        <a16:creationId xmlns="" xmlns:a16="http://schemas.microsoft.com/office/drawing/2014/main" id="{A12F2065-1910-4740-B06F-F770BDB7C2B3}"/>
                      </a:ext>
                    </a:extLst>
                  </p:cNvPr>
                  <p:cNvSpPr/>
                  <p:nvPr/>
                </p:nvSpPr>
                <p:spPr>
                  <a:xfrm>
                    <a:off x="4856233"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2, 3</m:t>
                          </m:r>
                        </m:oMath>
                      </m:oMathPara>
                    </a14:m>
                    <a:endParaRPr lang="ko-KR" altLang="en-US" sz="1600" dirty="0">
                      <a:latin typeface="SamsungOne 400" panose="020B0503030303020204" pitchFamily="34" charset="0"/>
                    </a:endParaRPr>
                  </a:p>
                </p:txBody>
              </p:sp>
            </mc:Choice>
            <mc:Fallback xmlns="">
              <p:sp>
                <p:nvSpPr>
                  <p:cNvPr id="142" name="타원 141">
                    <a:extLst>
                      <a:ext uri="{FF2B5EF4-FFF2-40B4-BE49-F238E27FC236}">
                        <a16:creationId xmlns:a16="http://schemas.microsoft.com/office/drawing/2014/main" id="{428B4616-6E30-4D5E-8F12-65784A1CB209}"/>
                      </a:ext>
                    </a:extLst>
                  </p:cNvPr>
                  <p:cNvSpPr>
                    <a:spLocks noRot="1" noChangeAspect="1" noMove="1" noResize="1" noEditPoints="1" noAdjustHandles="1" noChangeArrowheads="1" noChangeShapeType="1" noTextEdit="1"/>
                  </p:cNvSpPr>
                  <p:nvPr/>
                </p:nvSpPr>
                <p:spPr>
                  <a:xfrm>
                    <a:off x="4856233" y="2486040"/>
                    <a:ext cx="504056" cy="504056"/>
                  </a:xfrm>
                  <a:prstGeom prst="ellipse">
                    <a:avLst/>
                  </a:prstGeom>
                  <a:blipFill>
                    <a:blip r:embed="rId9"/>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타원 27">
                    <a:extLst>
                      <a:ext uri="{FF2B5EF4-FFF2-40B4-BE49-F238E27FC236}">
                        <a16:creationId xmlns="" xmlns:a16="http://schemas.microsoft.com/office/drawing/2014/main" id="{A57BCF63-87F8-472A-BBEB-986E910D8F82}"/>
                      </a:ext>
                    </a:extLst>
                  </p:cNvPr>
                  <p:cNvSpPr/>
                  <p:nvPr/>
                </p:nvSpPr>
                <p:spPr>
                  <a:xfrm>
                    <a:off x="3783710"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2, 2</m:t>
                          </m:r>
                        </m:oMath>
                      </m:oMathPara>
                    </a14:m>
                    <a:endParaRPr lang="ko-KR" altLang="en-US" sz="1600" dirty="0">
                      <a:latin typeface="SamsungOne 400" panose="020B0503030303020204" pitchFamily="34" charset="0"/>
                    </a:endParaRPr>
                  </a:p>
                </p:txBody>
              </p:sp>
            </mc:Choice>
            <mc:Fallback xmlns="">
              <p:sp>
                <p:nvSpPr>
                  <p:cNvPr id="143" name="타원 142">
                    <a:extLst>
                      <a:ext uri="{FF2B5EF4-FFF2-40B4-BE49-F238E27FC236}">
                        <a16:creationId xmlns:a16="http://schemas.microsoft.com/office/drawing/2014/main" id="{0CE77B72-3546-41BD-9733-BE453F94FF10}"/>
                      </a:ext>
                    </a:extLst>
                  </p:cNvPr>
                  <p:cNvSpPr>
                    <a:spLocks noRot="1" noChangeAspect="1" noMove="1" noResize="1" noEditPoints="1" noAdjustHandles="1" noChangeArrowheads="1" noChangeShapeType="1" noTextEdit="1"/>
                  </p:cNvSpPr>
                  <p:nvPr/>
                </p:nvSpPr>
                <p:spPr>
                  <a:xfrm>
                    <a:off x="3783710" y="2486040"/>
                    <a:ext cx="504056" cy="504056"/>
                  </a:xfrm>
                  <a:prstGeom prst="ellipse">
                    <a:avLst/>
                  </a:prstGeom>
                  <a:blipFill>
                    <a:blip r:embed="rId10"/>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타원 28">
                    <a:extLst>
                      <a:ext uri="{FF2B5EF4-FFF2-40B4-BE49-F238E27FC236}">
                        <a16:creationId xmlns="" xmlns:a16="http://schemas.microsoft.com/office/drawing/2014/main" id="{8EA169BD-4283-435B-81F4-0B3DD5C54AAA}"/>
                      </a:ext>
                    </a:extLst>
                  </p:cNvPr>
                  <p:cNvSpPr/>
                  <p:nvPr/>
                </p:nvSpPr>
                <p:spPr>
                  <a:xfrm>
                    <a:off x="5928756"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2,4</m:t>
                          </m:r>
                        </m:oMath>
                      </m:oMathPara>
                    </a14:m>
                    <a:endParaRPr lang="ko-KR" altLang="en-US" sz="1600" dirty="0">
                      <a:latin typeface="SamsungOne 400" panose="020B0503030303020204" pitchFamily="34" charset="0"/>
                    </a:endParaRPr>
                  </a:p>
                </p:txBody>
              </p:sp>
            </mc:Choice>
            <mc:Fallback xmlns="">
              <p:sp>
                <p:nvSpPr>
                  <p:cNvPr id="144" name="타원 143">
                    <a:extLst>
                      <a:ext uri="{FF2B5EF4-FFF2-40B4-BE49-F238E27FC236}">
                        <a16:creationId xmlns:a16="http://schemas.microsoft.com/office/drawing/2014/main" id="{FC23AE8B-64EC-4198-83B9-F6C9A423D3F3}"/>
                      </a:ext>
                    </a:extLst>
                  </p:cNvPr>
                  <p:cNvSpPr>
                    <a:spLocks noRot="1" noChangeAspect="1" noMove="1" noResize="1" noEditPoints="1" noAdjustHandles="1" noChangeArrowheads="1" noChangeShapeType="1" noTextEdit="1"/>
                  </p:cNvSpPr>
                  <p:nvPr/>
                </p:nvSpPr>
                <p:spPr>
                  <a:xfrm>
                    <a:off x="5928756" y="2486040"/>
                    <a:ext cx="504056" cy="504056"/>
                  </a:xfrm>
                  <a:prstGeom prst="ellipse">
                    <a:avLst/>
                  </a:prstGeom>
                  <a:blipFill>
                    <a:blip r:embed="rId11"/>
                    <a:stretch>
                      <a:fillRect/>
                    </a:stretch>
                  </a:blipFill>
                  <a:ln w="12700">
                    <a:tailEnd type="none"/>
                  </a:ln>
                </p:spPr>
                <p:txBody>
                  <a:bodyPr/>
                  <a:lstStyle/>
                  <a:p>
                    <a:r>
                      <a:rPr lang="ko-KR" altLang="en-US">
                        <a:noFill/>
                      </a:rPr>
                      <a:t> </a:t>
                    </a:r>
                  </a:p>
                </p:txBody>
              </p:sp>
            </mc:Fallback>
          </mc:AlternateContent>
        </p:grpSp>
        <p:cxnSp>
          <p:nvCxnSpPr>
            <p:cNvPr id="30" name="직선 화살표 연결선 29">
              <a:extLst>
                <a:ext uri="{FF2B5EF4-FFF2-40B4-BE49-F238E27FC236}">
                  <a16:creationId xmlns="" xmlns:a16="http://schemas.microsoft.com/office/drawing/2014/main" id="{84132ABB-4BBD-40E7-916C-D671540FFF31}"/>
                </a:ext>
              </a:extLst>
            </p:cNvPr>
            <p:cNvCxnSpPr>
              <a:cxnSpLocks/>
              <a:endCxn id="28" idx="0"/>
            </p:cNvCxnSpPr>
            <p:nvPr/>
          </p:nvCxnSpPr>
          <p:spPr>
            <a:xfrm>
              <a:off x="7139387" y="2012820"/>
              <a:ext cx="268129" cy="83883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1" name="그룹 30">
              <a:extLst>
                <a:ext uri="{FF2B5EF4-FFF2-40B4-BE49-F238E27FC236}">
                  <a16:creationId xmlns="" xmlns:a16="http://schemas.microsoft.com/office/drawing/2014/main" id="{4D500F36-CDD5-4271-A850-4DE0B3F49B05}"/>
                </a:ext>
              </a:extLst>
            </p:cNvPr>
            <p:cNvGrpSpPr/>
            <p:nvPr/>
          </p:nvGrpSpPr>
          <p:grpSpPr>
            <a:xfrm>
              <a:off x="3637311" y="1745862"/>
              <a:ext cx="3721625" cy="504056"/>
              <a:chOff x="2711187" y="2486040"/>
              <a:chExt cx="3721625" cy="504056"/>
            </a:xfrm>
          </p:grpSpPr>
          <mc:AlternateContent xmlns:mc="http://schemas.openxmlformats.org/markup-compatibility/2006" xmlns:a14="http://schemas.microsoft.com/office/drawing/2010/main">
            <mc:Choice Requires="a14">
              <p:sp>
                <p:nvSpPr>
                  <p:cNvPr id="32" name="타원 31">
                    <a:extLst>
                      <a:ext uri="{FF2B5EF4-FFF2-40B4-BE49-F238E27FC236}">
                        <a16:creationId xmlns="" xmlns:a16="http://schemas.microsoft.com/office/drawing/2014/main" id="{3162DC0C-ABA7-487F-98F0-E8A6880C9046}"/>
                      </a:ext>
                    </a:extLst>
                  </p:cNvPr>
                  <p:cNvSpPr/>
                  <p:nvPr/>
                </p:nvSpPr>
                <p:spPr>
                  <a:xfrm>
                    <a:off x="2711187"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1, 1</m:t>
                          </m:r>
                        </m:oMath>
                      </m:oMathPara>
                    </a14:m>
                    <a:endParaRPr lang="ko-KR" altLang="en-US" sz="1600" dirty="0">
                      <a:latin typeface="SamsungOne 400" panose="020B0503030303020204" pitchFamily="34" charset="0"/>
                    </a:endParaRPr>
                  </a:p>
                </p:txBody>
              </p:sp>
            </mc:Choice>
            <mc:Fallback xmlns="">
              <p:sp>
                <p:nvSpPr>
                  <p:cNvPr id="32" name="타원 31">
                    <a:extLst>
                      <a:ext uri="{FF2B5EF4-FFF2-40B4-BE49-F238E27FC236}">
                        <a16:creationId xmlns="" xmlns:a16="http://schemas.microsoft.com/office/drawing/2014/main" xmlns:a14="http://schemas.microsoft.com/office/drawing/2010/main" id="{3162DC0C-ABA7-487F-98F0-E8A6880C9046}"/>
                      </a:ext>
                    </a:extLst>
                  </p:cNvPr>
                  <p:cNvSpPr>
                    <a:spLocks noRot="1" noChangeAspect="1" noMove="1" noResize="1" noEditPoints="1" noAdjustHandles="1" noChangeArrowheads="1" noChangeShapeType="1" noTextEdit="1"/>
                  </p:cNvSpPr>
                  <p:nvPr/>
                </p:nvSpPr>
                <p:spPr>
                  <a:xfrm>
                    <a:off x="2711187" y="2486040"/>
                    <a:ext cx="504056" cy="504056"/>
                  </a:xfrm>
                  <a:prstGeom prst="ellipse">
                    <a:avLst/>
                  </a:prstGeom>
                  <a:blipFill rotWithShape="0">
                    <a:blip r:embed="rId12"/>
                    <a:stretch>
                      <a:fillRect r="-4348"/>
                    </a:stretch>
                  </a:blipFill>
                  <a:ln w="12700">
                    <a:solidFill>
                      <a:schemeClr val="tx1"/>
                    </a:solidFill>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타원 32">
                    <a:extLst>
                      <a:ext uri="{FF2B5EF4-FFF2-40B4-BE49-F238E27FC236}">
                        <a16:creationId xmlns="" xmlns:a16="http://schemas.microsoft.com/office/drawing/2014/main" id="{B413FD9A-CB95-44BA-9980-651FA0897A41}"/>
                      </a:ext>
                    </a:extLst>
                  </p:cNvPr>
                  <p:cNvSpPr/>
                  <p:nvPr/>
                </p:nvSpPr>
                <p:spPr>
                  <a:xfrm>
                    <a:off x="5928756"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i="1" smtClean="0">
                              <a:latin typeface="Cambria Math" panose="02040503050406030204" pitchFamily="18" charset="0"/>
                            </a:rPr>
                            <m:t>1</m:t>
                          </m:r>
                          <m:r>
                            <a:rPr lang="en-US" altLang="ko-KR" sz="1600" b="0" i="1" smtClean="0">
                              <a:latin typeface="Cambria Math" panose="02040503050406030204" pitchFamily="18" charset="0"/>
                            </a:rPr>
                            <m:t>,2</m:t>
                          </m:r>
                        </m:oMath>
                      </m:oMathPara>
                    </a14:m>
                    <a:endParaRPr lang="ko-KR" altLang="en-US" sz="1600" dirty="0">
                      <a:latin typeface="SamsungOne 400" panose="020B0503030303020204" pitchFamily="34" charset="0"/>
                    </a:endParaRPr>
                  </a:p>
                </p:txBody>
              </p:sp>
            </mc:Choice>
            <mc:Fallback xmlns="">
              <p:sp>
                <p:nvSpPr>
                  <p:cNvPr id="69" name="타원 68">
                    <a:extLst>
                      <a:ext uri="{FF2B5EF4-FFF2-40B4-BE49-F238E27FC236}">
                        <a16:creationId xmlns:a16="http://schemas.microsoft.com/office/drawing/2014/main" id="{8A705880-AB02-43ED-A43A-0C68B852C771}"/>
                      </a:ext>
                    </a:extLst>
                  </p:cNvPr>
                  <p:cNvSpPr>
                    <a:spLocks noRot="1" noChangeAspect="1" noMove="1" noResize="1" noEditPoints="1" noAdjustHandles="1" noChangeArrowheads="1" noChangeShapeType="1" noTextEdit="1"/>
                  </p:cNvSpPr>
                  <p:nvPr/>
                </p:nvSpPr>
                <p:spPr>
                  <a:xfrm>
                    <a:off x="5928756" y="2486040"/>
                    <a:ext cx="504056" cy="504056"/>
                  </a:xfrm>
                  <a:prstGeom prst="ellipse">
                    <a:avLst/>
                  </a:prstGeom>
                  <a:blipFill>
                    <a:blip r:embed="rId13"/>
                    <a:stretch>
                      <a:fillRect/>
                    </a:stretch>
                  </a:blipFill>
                  <a:ln w="12700">
                    <a:tailEnd type="none"/>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34" name="직사각형 33">
                  <a:extLst>
                    <a:ext uri="{FF2B5EF4-FFF2-40B4-BE49-F238E27FC236}">
                      <a16:creationId xmlns="" xmlns:a16="http://schemas.microsoft.com/office/drawing/2014/main" id="{4DF69334-CC94-4213-9EC7-215CC6EA3322}"/>
                    </a:ext>
                  </a:extLst>
                </p:cNvPr>
                <p:cNvSpPr/>
                <p:nvPr/>
              </p:nvSpPr>
              <p:spPr>
                <a:xfrm>
                  <a:off x="6087931" y="3333422"/>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34" name="직사각형 33">
                  <a:extLst>
                    <a:ext uri="{FF2B5EF4-FFF2-40B4-BE49-F238E27FC236}">
                      <a16:creationId xmlns:a16="http://schemas.microsoft.com/office/drawing/2014/main" xmlns:a14="http://schemas.microsoft.com/office/drawing/2010/main" xmlns="" id="{4DF69334-CC94-4213-9EC7-215CC6EA3322}"/>
                    </a:ext>
                  </a:extLst>
                </p:cNvPr>
                <p:cNvSpPr>
                  <a:spLocks noRot="1" noChangeAspect="1" noMove="1" noResize="1" noEditPoints="1" noAdjustHandles="1" noChangeArrowheads="1" noChangeShapeType="1" noTextEdit="1"/>
                </p:cNvSpPr>
                <p:nvPr/>
              </p:nvSpPr>
              <p:spPr>
                <a:xfrm>
                  <a:off x="6119229" y="3333421"/>
                  <a:ext cx="431528" cy="369332"/>
                </a:xfrm>
                <a:prstGeom prst="rect">
                  <a:avLst/>
                </a:prstGeom>
                <a:blipFill rotWithShape="0">
                  <a:blip r:embed="rId14"/>
                  <a:stretch>
                    <a:fillRect b="-30233"/>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직사각형 34">
                  <a:extLst>
                    <a:ext uri="{FF2B5EF4-FFF2-40B4-BE49-F238E27FC236}">
                      <a16:creationId xmlns="" xmlns:a16="http://schemas.microsoft.com/office/drawing/2014/main" id="{75314CD2-5284-4942-9371-A74482A8C07A}"/>
                    </a:ext>
                  </a:extLst>
                </p:cNvPr>
                <p:cNvSpPr/>
                <p:nvPr/>
              </p:nvSpPr>
              <p:spPr>
                <a:xfrm>
                  <a:off x="7160453" y="3333422"/>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35" name="직사각형 34">
                  <a:extLst>
                    <a:ext uri="{FF2B5EF4-FFF2-40B4-BE49-F238E27FC236}">
                      <a16:creationId xmlns:a16="http://schemas.microsoft.com/office/drawing/2014/main" xmlns:a14="http://schemas.microsoft.com/office/drawing/2010/main" xmlns="" id="{75314CD2-5284-4942-9371-A74482A8C07A}"/>
                    </a:ext>
                  </a:extLst>
                </p:cNvPr>
                <p:cNvSpPr>
                  <a:spLocks noRot="1" noChangeAspect="1" noMove="1" noResize="1" noEditPoints="1" noAdjustHandles="1" noChangeArrowheads="1" noChangeShapeType="1" noTextEdit="1"/>
                </p:cNvSpPr>
                <p:nvPr/>
              </p:nvSpPr>
              <p:spPr>
                <a:xfrm>
                  <a:off x="7191752" y="3333421"/>
                  <a:ext cx="431528" cy="369332"/>
                </a:xfrm>
                <a:prstGeom prst="rect">
                  <a:avLst/>
                </a:prstGeom>
                <a:blipFill rotWithShape="0">
                  <a:blip r:embed="rId15"/>
                  <a:stretch>
                    <a:fillRect b="-30233"/>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직사각형 35">
                  <a:extLst>
                    <a:ext uri="{FF2B5EF4-FFF2-40B4-BE49-F238E27FC236}">
                      <a16:creationId xmlns="" xmlns:a16="http://schemas.microsoft.com/office/drawing/2014/main" id="{2DCC4020-5F5A-4B9F-8B1C-DE7C61E20703}"/>
                    </a:ext>
                  </a:extLst>
                </p:cNvPr>
                <p:cNvSpPr/>
                <p:nvPr/>
              </p:nvSpPr>
              <p:spPr>
                <a:xfrm>
                  <a:off x="8236415" y="3353800"/>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36" name="직사각형 35">
                  <a:extLst>
                    <a:ext uri="{FF2B5EF4-FFF2-40B4-BE49-F238E27FC236}">
                      <a16:creationId xmlns:a16="http://schemas.microsoft.com/office/drawing/2014/main" xmlns:a14="http://schemas.microsoft.com/office/drawing/2010/main" xmlns="" id="{2DCC4020-5F5A-4B9F-8B1C-DE7C61E20703}"/>
                    </a:ext>
                  </a:extLst>
                </p:cNvPr>
                <p:cNvSpPr>
                  <a:spLocks noRot="1" noChangeAspect="1" noMove="1" noResize="1" noEditPoints="1" noAdjustHandles="1" noChangeArrowheads="1" noChangeShapeType="1" noTextEdit="1"/>
                </p:cNvSpPr>
                <p:nvPr/>
              </p:nvSpPr>
              <p:spPr>
                <a:xfrm>
                  <a:off x="8267713" y="3353800"/>
                  <a:ext cx="431528" cy="369332"/>
                </a:xfrm>
                <a:prstGeom prst="rect">
                  <a:avLst/>
                </a:prstGeom>
                <a:blipFill rotWithShape="0">
                  <a:blip r:embed="rId16"/>
                  <a:stretch>
                    <a:fillRect b="-30952"/>
                  </a:stretch>
                </a:blipFill>
                <a:ln>
                  <a:noFill/>
                </a:ln>
              </p:spPr>
              <p:txBody>
                <a:bodyPr/>
                <a:lstStyle/>
                <a:p>
                  <a:r>
                    <a:rPr lang="ko-KR" altLang="en-US">
                      <a:noFill/>
                    </a:rPr>
                    <a:t> </a:t>
                  </a:r>
                </a:p>
              </p:txBody>
            </p:sp>
          </mc:Fallback>
        </mc:AlternateContent>
        <p:grpSp>
          <p:nvGrpSpPr>
            <p:cNvPr id="37" name="그룹 36">
              <a:extLst>
                <a:ext uri="{FF2B5EF4-FFF2-40B4-BE49-F238E27FC236}">
                  <a16:creationId xmlns="" xmlns:a16="http://schemas.microsoft.com/office/drawing/2014/main" id="{16D5899F-C6F3-4E54-8674-05938A28CAAE}"/>
                </a:ext>
              </a:extLst>
            </p:cNvPr>
            <p:cNvGrpSpPr/>
            <p:nvPr/>
          </p:nvGrpSpPr>
          <p:grpSpPr>
            <a:xfrm>
              <a:off x="620475" y="4218622"/>
              <a:ext cx="3212487" cy="1005276"/>
              <a:chOff x="1535143" y="4564454"/>
              <a:chExt cx="3212487" cy="1005276"/>
            </a:xfrm>
          </p:grpSpPr>
          <p:grpSp>
            <p:nvGrpSpPr>
              <p:cNvPr id="38" name="그룹 37">
                <a:extLst>
                  <a:ext uri="{FF2B5EF4-FFF2-40B4-BE49-F238E27FC236}">
                    <a16:creationId xmlns="" xmlns:a16="http://schemas.microsoft.com/office/drawing/2014/main" id="{62E1B033-C325-4CFB-925D-518B8533A407}"/>
                  </a:ext>
                </a:extLst>
              </p:cNvPr>
              <p:cNvGrpSpPr/>
              <p:nvPr/>
            </p:nvGrpSpPr>
            <p:grpSpPr>
              <a:xfrm>
                <a:off x="1535143" y="4564454"/>
                <a:ext cx="3211422" cy="504056"/>
                <a:chOff x="2994815" y="2486040"/>
                <a:chExt cx="3211422" cy="504056"/>
              </a:xfrm>
            </p:grpSpPr>
            <mc:AlternateContent xmlns:mc="http://schemas.openxmlformats.org/markup-compatibility/2006" xmlns:a14="http://schemas.microsoft.com/office/drawing/2010/main">
              <mc:Choice Requires="a14">
                <p:sp>
                  <p:nvSpPr>
                    <p:cNvPr id="43" name="타원 42">
                      <a:extLst>
                        <a:ext uri="{FF2B5EF4-FFF2-40B4-BE49-F238E27FC236}">
                          <a16:creationId xmlns="" xmlns:a16="http://schemas.microsoft.com/office/drawing/2014/main" id="{70EB545C-A19E-4C2F-891A-1393E80CEC8D}"/>
                        </a:ext>
                      </a:extLst>
                    </p:cNvPr>
                    <p:cNvSpPr/>
                    <p:nvPr/>
                  </p:nvSpPr>
                  <p:spPr>
                    <a:xfrm>
                      <a:off x="2994815"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3, 1</m:t>
                            </m:r>
                          </m:oMath>
                        </m:oMathPara>
                      </a14:m>
                      <a:endParaRPr lang="ko-KR" altLang="en-US" sz="1600" dirty="0">
                        <a:latin typeface="SamsungOne 400" panose="020B0503030303020204" pitchFamily="34" charset="0"/>
                      </a:endParaRPr>
                    </a:p>
                  </p:txBody>
                </p:sp>
              </mc:Choice>
              <mc:Fallback xmlns="">
                <p:sp>
                  <p:nvSpPr>
                    <p:cNvPr id="123" name="타원 122">
                      <a:extLst>
                        <a:ext uri="{FF2B5EF4-FFF2-40B4-BE49-F238E27FC236}">
                          <a16:creationId xmlns:a16="http://schemas.microsoft.com/office/drawing/2014/main" id="{FCDCFC0B-EF26-411B-94C1-167960441AFA}"/>
                        </a:ext>
                      </a:extLst>
                    </p:cNvPr>
                    <p:cNvSpPr>
                      <a:spLocks noRot="1" noChangeAspect="1" noMove="1" noResize="1" noEditPoints="1" noAdjustHandles="1" noChangeArrowheads="1" noChangeShapeType="1" noTextEdit="1"/>
                    </p:cNvSpPr>
                    <p:nvPr/>
                  </p:nvSpPr>
                  <p:spPr>
                    <a:xfrm>
                      <a:off x="2994815" y="2486040"/>
                      <a:ext cx="504056" cy="504056"/>
                    </a:xfrm>
                    <a:prstGeom prst="ellipse">
                      <a:avLst/>
                    </a:prstGeom>
                    <a:blipFill>
                      <a:blip r:embed="rId17"/>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타원 43">
                      <a:extLst>
                        <a:ext uri="{FF2B5EF4-FFF2-40B4-BE49-F238E27FC236}">
                          <a16:creationId xmlns="" xmlns:a16="http://schemas.microsoft.com/office/drawing/2014/main" id="{40D9A155-ABF8-4B93-A67F-576B4EB53D67}"/>
                        </a:ext>
                      </a:extLst>
                    </p:cNvPr>
                    <p:cNvSpPr/>
                    <p:nvPr/>
                  </p:nvSpPr>
                  <p:spPr>
                    <a:xfrm>
                      <a:off x="4799725"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3, 3</m:t>
                            </m:r>
                          </m:oMath>
                        </m:oMathPara>
                      </a14:m>
                      <a:endParaRPr lang="ko-KR" altLang="en-US" sz="1600" dirty="0">
                        <a:latin typeface="SamsungOne 400" panose="020B0503030303020204" pitchFamily="34" charset="0"/>
                      </a:endParaRPr>
                    </a:p>
                  </p:txBody>
                </p:sp>
              </mc:Choice>
              <mc:Fallback xmlns="">
                <p:sp>
                  <p:nvSpPr>
                    <p:cNvPr id="124" name="타원 123">
                      <a:extLst>
                        <a:ext uri="{FF2B5EF4-FFF2-40B4-BE49-F238E27FC236}">
                          <a16:creationId xmlns:a16="http://schemas.microsoft.com/office/drawing/2014/main" id="{58D7A27D-1D0D-4B07-AAC3-279752698C21}"/>
                        </a:ext>
                      </a:extLst>
                    </p:cNvPr>
                    <p:cNvSpPr>
                      <a:spLocks noRot="1" noChangeAspect="1" noMove="1" noResize="1" noEditPoints="1" noAdjustHandles="1" noChangeArrowheads="1" noChangeShapeType="1" noTextEdit="1"/>
                    </p:cNvSpPr>
                    <p:nvPr/>
                  </p:nvSpPr>
                  <p:spPr>
                    <a:xfrm>
                      <a:off x="4799725" y="2486040"/>
                      <a:ext cx="504056" cy="504056"/>
                    </a:xfrm>
                    <a:prstGeom prst="ellipse">
                      <a:avLst/>
                    </a:prstGeom>
                    <a:blipFill>
                      <a:blip r:embed="rId18"/>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5" name="타원 44">
                      <a:extLst>
                        <a:ext uri="{FF2B5EF4-FFF2-40B4-BE49-F238E27FC236}">
                          <a16:creationId xmlns="" xmlns:a16="http://schemas.microsoft.com/office/drawing/2014/main" id="{158A0BA2-E610-4913-88AF-759E2B28A0EF}"/>
                        </a:ext>
                      </a:extLst>
                    </p:cNvPr>
                    <p:cNvSpPr/>
                    <p:nvPr/>
                  </p:nvSpPr>
                  <p:spPr>
                    <a:xfrm>
                      <a:off x="3897270"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3, 2</m:t>
                            </m:r>
                          </m:oMath>
                        </m:oMathPara>
                      </a14:m>
                      <a:endParaRPr lang="ko-KR" altLang="en-US" sz="1600" dirty="0">
                        <a:latin typeface="SamsungOne 400" panose="020B0503030303020204" pitchFamily="34" charset="0"/>
                      </a:endParaRPr>
                    </a:p>
                  </p:txBody>
                </p:sp>
              </mc:Choice>
              <mc:Fallback xmlns="">
                <p:sp>
                  <p:nvSpPr>
                    <p:cNvPr id="125" name="타원 124">
                      <a:extLst>
                        <a:ext uri="{FF2B5EF4-FFF2-40B4-BE49-F238E27FC236}">
                          <a16:creationId xmlns:a16="http://schemas.microsoft.com/office/drawing/2014/main" id="{3FD96A8B-F141-4CCB-944F-53254BE50DC4}"/>
                        </a:ext>
                      </a:extLst>
                    </p:cNvPr>
                    <p:cNvSpPr>
                      <a:spLocks noRot="1" noChangeAspect="1" noMove="1" noResize="1" noEditPoints="1" noAdjustHandles="1" noChangeArrowheads="1" noChangeShapeType="1" noTextEdit="1"/>
                    </p:cNvSpPr>
                    <p:nvPr/>
                  </p:nvSpPr>
                  <p:spPr>
                    <a:xfrm>
                      <a:off x="3897270" y="2486040"/>
                      <a:ext cx="504056" cy="504056"/>
                    </a:xfrm>
                    <a:prstGeom prst="ellipse">
                      <a:avLst/>
                    </a:prstGeom>
                    <a:blipFill>
                      <a:blip r:embed="rId19"/>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6" name="타원 45">
                      <a:extLst>
                        <a:ext uri="{FF2B5EF4-FFF2-40B4-BE49-F238E27FC236}">
                          <a16:creationId xmlns="" xmlns:a16="http://schemas.microsoft.com/office/drawing/2014/main" id="{D544B1C5-74EF-43F9-B3B6-D4199BCF8502}"/>
                        </a:ext>
                      </a:extLst>
                    </p:cNvPr>
                    <p:cNvSpPr/>
                    <p:nvPr/>
                  </p:nvSpPr>
                  <p:spPr>
                    <a:xfrm>
                      <a:off x="5702181"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3,4</m:t>
                            </m:r>
                          </m:oMath>
                        </m:oMathPara>
                      </a14:m>
                      <a:endParaRPr lang="ko-KR" altLang="en-US" sz="1600" dirty="0">
                        <a:latin typeface="SamsungOne 400" panose="020B0503030303020204" pitchFamily="34" charset="0"/>
                      </a:endParaRPr>
                    </a:p>
                  </p:txBody>
                </p:sp>
              </mc:Choice>
              <mc:Fallback xmlns="">
                <p:sp>
                  <p:nvSpPr>
                    <p:cNvPr id="126" name="타원 125">
                      <a:extLst>
                        <a:ext uri="{FF2B5EF4-FFF2-40B4-BE49-F238E27FC236}">
                          <a16:creationId xmlns:a16="http://schemas.microsoft.com/office/drawing/2014/main" id="{F7156C93-6F91-4B90-B82F-4CF7C17B8812}"/>
                        </a:ext>
                      </a:extLst>
                    </p:cNvPr>
                    <p:cNvSpPr>
                      <a:spLocks noRot="1" noChangeAspect="1" noMove="1" noResize="1" noEditPoints="1" noAdjustHandles="1" noChangeArrowheads="1" noChangeShapeType="1" noTextEdit="1"/>
                    </p:cNvSpPr>
                    <p:nvPr/>
                  </p:nvSpPr>
                  <p:spPr>
                    <a:xfrm>
                      <a:off x="5702181" y="2486040"/>
                      <a:ext cx="504056" cy="504056"/>
                    </a:xfrm>
                    <a:prstGeom prst="ellipse">
                      <a:avLst/>
                    </a:prstGeom>
                    <a:blipFill>
                      <a:blip r:embed="rId20"/>
                      <a:stretch>
                        <a:fillRect/>
                      </a:stretch>
                    </a:blipFill>
                    <a:ln w="12700">
                      <a:tailEnd type="none"/>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39" name="직사각형 38">
                    <a:extLst>
                      <a:ext uri="{FF2B5EF4-FFF2-40B4-BE49-F238E27FC236}">
                        <a16:creationId xmlns="" xmlns:a16="http://schemas.microsoft.com/office/drawing/2014/main" id="{586A7FDB-5EE3-4D2D-9595-6412851DCE87}"/>
                      </a:ext>
                    </a:extLst>
                  </p:cNvPr>
                  <p:cNvSpPr/>
                  <p:nvPr/>
                </p:nvSpPr>
                <p:spPr>
                  <a:xfrm>
                    <a:off x="1546141" y="5003171"/>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39" name="직사각형 38">
                    <a:extLst>
                      <a:ext uri="{FF2B5EF4-FFF2-40B4-BE49-F238E27FC236}">
                        <a16:creationId xmlns:a16="http://schemas.microsoft.com/office/drawing/2014/main" xmlns:a14="http://schemas.microsoft.com/office/drawing/2010/main" xmlns="" id="{586A7FDB-5EE3-4D2D-9595-6412851DCE87}"/>
                      </a:ext>
                    </a:extLst>
                  </p:cNvPr>
                  <p:cNvSpPr>
                    <a:spLocks noRot="1" noChangeAspect="1" noMove="1" noResize="1" noEditPoints="1" noAdjustHandles="1" noChangeArrowheads="1" noChangeShapeType="1" noTextEdit="1"/>
                  </p:cNvSpPr>
                  <p:nvPr/>
                </p:nvSpPr>
                <p:spPr>
                  <a:xfrm>
                    <a:off x="1577439" y="5003171"/>
                    <a:ext cx="431528" cy="369332"/>
                  </a:xfrm>
                  <a:prstGeom prst="rect">
                    <a:avLst/>
                  </a:prstGeom>
                  <a:blipFill rotWithShape="0">
                    <a:blip r:embed="rId21"/>
                    <a:stretch>
                      <a:fillRect b="-30952"/>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직사각형 39">
                    <a:extLst>
                      <a:ext uri="{FF2B5EF4-FFF2-40B4-BE49-F238E27FC236}">
                        <a16:creationId xmlns="" xmlns:a16="http://schemas.microsoft.com/office/drawing/2014/main" id="{9797892E-954B-4A38-9A13-938B938E845E}"/>
                      </a:ext>
                    </a:extLst>
                  </p:cNvPr>
                  <p:cNvSpPr/>
                  <p:nvPr/>
                </p:nvSpPr>
                <p:spPr>
                  <a:xfrm>
                    <a:off x="2448596" y="5018898"/>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40" name="직사각형 39">
                    <a:extLst>
                      <a:ext uri="{FF2B5EF4-FFF2-40B4-BE49-F238E27FC236}">
                        <a16:creationId xmlns:a16="http://schemas.microsoft.com/office/drawing/2014/main" xmlns:a14="http://schemas.microsoft.com/office/drawing/2010/main" xmlns="" id="{9797892E-954B-4A38-9A13-938B938E845E}"/>
                      </a:ext>
                    </a:extLst>
                  </p:cNvPr>
                  <p:cNvSpPr>
                    <a:spLocks noRot="1" noChangeAspect="1" noMove="1" noResize="1" noEditPoints="1" noAdjustHandles="1" noChangeArrowheads="1" noChangeShapeType="1" noTextEdit="1"/>
                  </p:cNvSpPr>
                  <p:nvPr/>
                </p:nvSpPr>
                <p:spPr>
                  <a:xfrm>
                    <a:off x="2479894" y="5018898"/>
                    <a:ext cx="431528" cy="369332"/>
                  </a:xfrm>
                  <a:prstGeom prst="rect">
                    <a:avLst/>
                  </a:prstGeom>
                  <a:blipFill rotWithShape="0">
                    <a:blip r:embed="rId22"/>
                    <a:stretch>
                      <a:fillRect b="-30952"/>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직사각형 40">
                    <a:extLst>
                      <a:ext uri="{FF2B5EF4-FFF2-40B4-BE49-F238E27FC236}">
                        <a16:creationId xmlns="" xmlns:a16="http://schemas.microsoft.com/office/drawing/2014/main" id="{5213996F-EDAB-4F80-9441-24ADC546E480}"/>
                      </a:ext>
                    </a:extLst>
                  </p:cNvPr>
                  <p:cNvSpPr/>
                  <p:nvPr/>
                </p:nvSpPr>
                <p:spPr>
                  <a:xfrm>
                    <a:off x="4253506" y="5042927"/>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41" name="직사각형 40">
                    <a:extLst>
                      <a:ext uri="{FF2B5EF4-FFF2-40B4-BE49-F238E27FC236}">
                        <a16:creationId xmlns:a16="http://schemas.microsoft.com/office/drawing/2014/main" xmlns:a14="http://schemas.microsoft.com/office/drawing/2010/main" xmlns="" id="{5213996F-EDAB-4F80-9441-24ADC546E480}"/>
                      </a:ext>
                    </a:extLst>
                  </p:cNvPr>
                  <p:cNvSpPr>
                    <a:spLocks noRot="1" noChangeAspect="1" noMove="1" noResize="1" noEditPoints="1" noAdjustHandles="1" noChangeArrowheads="1" noChangeShapeType="1" noTextEdit="1"/>
                  </p:cNvSpPr>
                  <p:nvPr/>
                </p:nvSpPr>
                <p:spPr>
                  <a:xfrm>
                    <a:off x="4284804" y="5042927"/>
                    <a:ext cx="431528" cy="369332"/>
                  </a:xfrm>
                  <a:prstGeom prst="rect">
                    <a:avLst/>
                  </a:prstGeom>
                  <a:blipFill rotWithShape="0">
                    <a:blip r:embed="rId23"/>
                    <a:stretch>
                      <a:fillRect b="-30233"/>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 xmlns:a16="http://schemas.microsoft.com/office/drawing/2014/main" id="{DBD97687-831F-462B-A839-A698FB7AED85}"/>
                      </a:ext>
                    </a:extLst>
                  </p:cNvPr>
                  <p:cNvSpPr/>
                  <p:nvPr/>
                </p:nvSpPr>
                <p:spPr>
                  <a:xfrm>
                    <a:off x="3351051" y="5039214"/>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42" name="직사각형 41">
                    <a:extLst>
                      <a:ext uri="{FF2B5EF4-FFF2-40B4-BE49-F238E27FC236}">
                        <a16:creationId xmlns:a16="http://schemas.microsoft.com/office/drawing/2014/main" xmlns:a14="http://schemas.microsoft.com/office/drawing/2010/main" xmlns="" id="{DBD97687-831F-462B-A839-A698FB7AED85}"/>
                      </a:ext>
                    </a:extLst>
                  </p:cNvPr>
                  <p:cNvSpPr>
                    <a:spLocks noRot="1" noChangeAspect="1" noMove="1" noResize="1" noEditPoints="1" noAdjustHandles="1" noChangeArrowheads="1" noChangeShapeType="1" noTextEdit="1"/>
                  </p:cNvSpPr>
                  <p:nvPr/>
                </p:nvSpPr>
                <p:spPr>
                  <a:xfrm>
                    <a:off x="3382349" y="5039214"/>
                    <a:ext cx="431528" cy="369332"/>
                  </a:xfrm>
                  <a:prstGeom prst="rect">
                    <a:avLst/>
                  </a:prstGeom>
                  <a:blipFill rotWithShape="0">
                    <a:blip r:embed="rId24"/>
                    <a:stretch>
                      <a:fillRect b="-30952"/>
                    </a:stretch>
                  </a:blipFill>
                  <a:ln>
                    <a:noFill/>
                  </a:ln>
                </p:spPr>
                <p:txBody>
                  <a:bodyPr/>
                  <a:lstStyle/>
                  <a:p>
                    <a:r>
                      <a:rPr lang="ko-KR" altLang="en-US">
                        <a:noFill/>
                      </a:rPr>
                      <a:t> </a:t>
                    </a:r>
                  </a:p>
                </p:txBody>
              </p:sp>
            </mc:Fallback>
          </mc:AlternateContent>
        </p:grpSp>
        <p:cxnSp>
          <p:nvCxnSpPr>
            <p:cNvPr id="47" name="직선 화살표 연결선 46">
              <a:extLst>
                <a:ext uri="{FF2B5EF4-FFF2-40B4-BE49-F238E27FC236}">
                  <a16:creationId xmlns="" xmlns:a16="http://schemas.microsoft.com/office/drawing/2014/main" id="{13CA08D9-79E8-402A-AC70-28AAE7193A05}"/>
                </a:ext>
              </a:extLst>
            </p:cNvPr>
            <p:cNvCxnSpPr>
              <a:cxnSpLocks/>
              <a:endCxn id="72" idx="0"/>
            </p:cNvCxnSpPr>
            <p:nvPr/>
          </p:nvCxnSpPr>
          <p:spPr>
            <a:xfrm>
              <a:off x="4661252" y="3103685"/>
              <a:ext cx="902456" cy="111493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 xmlns:a16="http://schemas.microsoft.com/office/drawing/2014/main" id="{86C53927-CB00-4967-A2B8-0868CDD5FD1D}"/>
                </a:ext>
              </a:extLst>
            </p:cNvPr>
            <p:cNvCxnSpPr>
              <a:cxnSpLocks/>
              <a:endCxn id="69" idx="0"/>
            </p:cNvCxnSpPr>
            <p:nvPr/>
          </p:nvCxnSpPr>
          <p:spPr>
            <a:xfrm>
              <a:off x="4661252" y="3103685"/>
              <a:ext cx="1" cy="111493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 xmlns:a16="http://schemas.microsoft.com/office/drawing/2014/main" id="{8DF38278-628F-46AC-A9F7-B4884F556EBA}"/>
                </a:ext>
              </a:extLst>
            </p:cNvPr>
            <p:cNvCxnSpPr>
              <a:cxnSpLocks/>
              <a:endCxn id="70" idx="0"/>
            </p:cNvCxnSpPr>
            <p:nvPr/>
          </p:nvCxnSpPr>
          <p:spPr>
            <a:xfrm>
              <a:off x="4672280" y="3124202"/>
              <a:ext cx="1793883" cy="109442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 xmlns:a16="http://schemas.microsoft.com/office/drawing/2014/main" id="{4218295C-7C74-4678-B1F1-EB66F23FDB9B}"/>
                </a:ext>
              </a:extLst>
            </p:cNvPr>
            <p:cNvCxnSpPr>
              <a:cxnSpLocks/>
              <a:endCxn id="71" idx="0"/>
            </p:cNvCxnSpPr>
            <p:nvPr/>
          </p:nvCxnSpPr>
          <p:spPr>
            <a:xfrm>
              <a:off x="4624988" y="3103685"/>
              <a:ext cx="2743631" cy="111493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51" name="그룹 50">
              <a:extLst>
                <a:ext uri="{FF2B5EF4-FFF2-40B4-BE49-F238E27FC236}">
                  <a16:creationId xmlns="" xmlns:a16="http://schemas.microsoft.com/office/drawing/2014/main" id="{1FAD1D4D-D67B-4E1E-857E-AFC329A99787}"/>
                </a:ext>
              </a:extLst>
            </p:cNvPr>
            <p:cNvGrpSpPr/>
            <p:nvPr/>
          </p:nvGrpSpPr>
          <p:grpSpPr>
            <a:xfrm>
              <a:off x="1191656" y="2836727"/>
              <a:ext cx="3721625" cy="504056"/>
              <a:chOff x="2711187" y="2486040"/>
              <a:chExt cx="3721625" cy="504056"/>
            </a:xfrm>
          </p:grpSpPr>
          <mc:AlternateContent xmlns:mc="http://schemas.openxmlformats.org/markup-compatibility/2006" xmlns:a14="http://schemas.microsoft.com/office/drawing/2010/main">
            <mc:Choice Requires="a14">
              <p:sp>
                <p:nvSpPr>
                  <p:cNvPr id="52" name="타원 51">
                    <a:extLst>
                      <a:ext uri="{FF2B5EF4-FFF2-40B4-BE49-F238E27FC236}">
                        <a16:creationId xmlns="" xmlns:a16="http://schemas.microsoft.com/office/drawing/2014/main" id="{EADE3D95-FAA0-4D6D-8812-9A2329C0CD8A}"/>
                      </a:ext>
                    </a:extLst>
                  </p:cNvPr>
                  <p:cNvSpPr/>
                  <p:nvPr/>
                </p:nvSpPr>
                <p:spPr>
                  <a:xfrm>
                    <a:off x="2711187"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2, 1</m:t>
                          </m:r>
                        </m:oMath>
                      </m:oMathPara>
                    </a14:m>
                    <a:endParaRPr lang="ko-KR" altLang="en-US" sz="1600" dirty="0">
                      <a:latin typeface="SamsungOne 400" panose="020B0503030303020204" pitchFamily="34" charset="0"/>
                    </a:endParaRPr>
                  </a:p>
                </p:txBody>
              </p:sp>
            </mc:Choice>
            <mc:Fallback xmlns="">
              <p:sp>
                <p:nvSpPr>
                  <p:cNvPr id="141" name="타원 140">
                    <a:extLst>
                      <a:ext uri="{FF2B5EF4-FFF2-40B4-BE49-F238E27FC236}">
                        <a16:creationId xmlns:a16="http://schemas.microsoft.com/office/drawing/2014/main" id="{4E063E81-AC65-4A58-B60D-861F22D2A13E}"/>
                      </a:ext>
                    </a:extLst>
                  </p:cNvPr>
                  <p:cNvSpPr>
                    <a:spLocks noRot="1" noChangeAspect="1" noMove="1" noResize="1" noEditPoints="1" noAdjustHandles="1" noChangeArrowheads="1" noChangeShapeType="1" noTextEdit="1"/>
                  </p:cNvSpPr>
                  <p:nvPr/>
                </p:nvSpPr>
                <p:spPr>
                  <a:xfrm>
                    <a:off x="2711187" y="2486040"/>
                    <a:ext cx="504056" cy="504056"/>
                  </a:xfrm>
                  <a:prstGeom prst="ellipse">
                    <a:avLst/>
                  </a:prstGeom>
                  <a:blipFill>
                    <a:blip r:embed="rId8"/>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3" name="타원 52">
                    <a:extLst>
                      <a:ext uri="{FF2B5EF4-FFF2-40B4-BE49-F238E27FC236}">
                        <a16:creationId xmlns="" xmlns:a16="http://schemas.microsoft.com/office/drawing/2014/main" id="{6B243331-4787-4766-A75F-6D735A416CED}"/>
                      </a:ext>
                    </a:extLst>
                  </p:cNvPr>
                  <p:cNvSpPr/>
                  <p:nvPr/>
                </p:nvSpPr>
                <p:spPr>
                  <a:xfrm>
                    <a:off x="4856233"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2, 3</m:t>
                          </m:r>
                        </m:oMath>
                      </m:oMathPara>
                    </a14:m>
                    <a:endParaRPr lang="ko-KR" altLang="en-US" sz="1600" dirty="0">
                      <a:latin typeface="SamsungOne 400" panose="020B0503030303020204" pitchFamily="34" charset="0"/>
                    </a:endParaRPr>
                  </a:p>
                </p:txBody>
              </p:sp>
            </mc:Choice>
            <mc:Fallback xmlns="">
              <p:sp>
                <p:nvSpPr>
                  <p:cNvPr id="142" name="타원 141">
                    <a:extLst>
                      <a:ext uri="{FF2B5EF4-FFF2-40B4-BE49-F238E27FC236}">
                        <a16:creationId xmlns:a16="http://schemas.microsoft.com/office/drawing/2014/main" id="{428B4616-6E30-4D5E-8F12-65784A1CB209}"/>
                      </a:ext>
                    </a:extLst>
                  </p:cNvPr>
                  <p:cNvSpPr>
                    <a:spLocks noRot="1" noChangeAspect="1" noMove="1" noResize="1" noEditPoints="1" noAdjustHandles="1" noChangeArrowheads="1" noChangeShapeType="1" noTextEdit="1"/>
                  </p:cNvSpPr>
                  <p:nvPr/>
                </p:nvSpPr>
                <p:spPr>
                  <a:xfrm>
                    <a:off x="4856233" y="2486040"/>
                    <a:ext cx="504056" cy="504056"/>
                  </a:xfrm>
                  <a:prstGeom prst="ellipse">
                    <a:avLst/>
                  </a:prstGeom>
                  <a:blipFill>
                    <a:blip r:embed="rId9"/>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4" name="타원 53">
                    <a:extLst>
                      <a:ext uri="{FF2B5EF4-FFF2-40B4-BE49-F238E27FC236}">
                        <a16:creationId xmlns="" xmlns:a16="http://schemas.microsoft.com/office/drawing/2014/main" id="{E7AA46FB-C0CA-499F-B1DD-22E8D8D8C50A}"/>
                      </a:ext>
                    </a:extLst>
                  </p:cNvPr>
                  <p:cNvSpPr/>
                  <p:nvPr/>
                </p:nvSpPr>
                <p:spPr>
                  <a:xfrm>
                    <a:off x="3783710"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2, 2</m:t>
                          </m:r>
                        </m:oMath>
                      </m:oMathPara>
                    </a14:m>
                    <a:endParaRPr lang="ko-KR" altLang="en-US" sz="1600" dirty="0">
                      <a:latin typeface="SamsungOne 400" panose="020B0503030303020204" pitchFamily="34" charset="0"/>
                    </a:endParaRPr>
                  </a:p>
                </p:txBody>
              </p:sp>
            </mc:Choice>
            <mc:Fallback xmlns="">
              <p:sp>
                <p:nvSpPr>
                  <p:cNvPr id="143" name="타원 142">
                    <a:extLst>
                      <a:ext uri="{FF2B5EF4-FFF2-40B4-BE49-F238E27FC236}">
                        <a16:creationId xmlns:a16="http://schemas.microsoft.com/office/drawing/2014/main" id="{0CE77B72-3546-41BD-9733-BE453F94FF10}"/>
                      </a:ext>
                    </a:extLst>
                  </p:cNvPr>
                  <p:cNvSpPr>
                    <a:spLocks noRot="1" noChangeAspect="1" noMove="1" noResize="1" noEditPoints="1" noAdjustHandles="1" noChangeArrowheads="1" noChangeShapeType="1" noTextEdit="1"/>
                  </p:cNvSpPr>
                  <p:nvPr/>
                </p:nvSpPr>
                <p:spPr>
                  <a:xfrm>
                    <a:off x="3783710" y="2486040"/>
                    <a:ext cx="504056" cy="504056"/>
                  </a:xfrm>
                  <a:prstGeom prst="ellipse">
                    <a:avLst/>
                  </a:prstGeom>
                  <a:blipFill>
                    <a:blip r:embed="rId10"/>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5" name="타원 54">
                    <a:extLst>
                      <a:ext uri="{FF2B5EF4-FFF2-40B4-BE49-F238E27FC236}">
                        <a16:creationId xmlns="" xmlns:a16="http://schemas.microsoft.com/office/drawing/2014/main" id="{16CBC8B5-D184-40FE-B183-5E6760AF6FCE}"/>
                      </a:ext>
                    </a:extLst>
                  </p:cNvPr>
                  <p:cNvSpPr/>
                  <p:nvPr/>
                </p:nvSpPr>
                <p:spPr>
                  <a:xfrm>
                    <a:off x="5928756"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2,4</m:t>
                          </m:r>
                        </m:oMath>
                      </m:oMathPara>
                    </a14:m>
                    <a:endParaRPr lang="ko-KR" altLang="en-US" sz="1600" dirty="0">
                      <a:latin typeface="SamsungOne 400" panose="020B0503030303020204" pitchFamily="34" charset="0"/>
                    </a:endParaRPr>
                  </a:p>
                </p:txBody>
              </p:sp>
            </mc:Choice>
            <mc:Fallback xmlns="">
              <p:sp>
                <p:nvSpPr>
                  <p:cNvPr id="144" name="타원 143">
                    <a:extLst>
                      <a:ext uri="{FF2B5EF4-FFF2-40B4-BE49-F238E27FC236}">
                        <a16:creationId xmlns:a16="http://schemas.microsoft.com/office/drawing/2014/main" id="{FC23AE8B-64EC-4198-83B9-F6C9A423D3F3}"/>
                      </a:ext>
                    </a:extLst>
                  </p:cNvPr>
                  <p:cNvSpPr>
                    <a:spLocks noRot="1" noChangeAspect="1" noMove="1" noResize="1" noEditPoints="1" noAdjustHandles="1" noChangeArrowheads="1" noChangeShapeType="1" noTextEdit="1"/>
                  </p:cNvSpPr>
                  <p:nvPr/>
                </p:nvSpPr>
                <p:spPr>
                  <a:xfrm>
                    <a:off x="5928756" y="2486040"/>
                    <a:ext cx="504056" cy="504056"/>
                  </a:xfrm>
                  <a:prstGeom prst="ellipse">
                    <a:avLst/>
                  </a:prstGeom>
                  <a:blipFill>
                    <a:blip r:embed="rId11"/>
                    <a:stretch>
                      <a:fillRect/>
                    </a:stretch>
                  </a:blipFill>
                  <a:ln w="12700">
                    <a:tailEnd type="none"/>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56" name="직사각형 55">
                  <a:extLst>
                    <a:ext uri="{FF2B5EF4-FFF2-40B4-BE49-F238E27FC236}">
                      <a16:creationId xmlns="" xmlns:a16="http://schemas.microsoft.com/office/drawing/2014/main" id="{C2B885B2-844D-4A02-B80A-3BDA30C01CE3}"/>
                    </a:ext>
                  </a:extLst>
                </p:cNvPr>
                <p:cNvSpPr/>
                <p:nvPr/>
              </p:nvSpPr>
              <p:spPr>
                <a:xfrm>
                  <a:off x="4425688" y="4707495"/>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56" name="직사각형 55">
                  <a:extLst>
                    <a:ext uri="{FF2B5EF4-FFF2-40B4-BE49-F238E27FC236}">
                      <a16:creationId xmlns:a16="http://schemas.microsoft.com/office/drawing/2014/main" xmlns:a14="http://schemas.microsoft.com/office/drawing/2010/main" xmlns="" id="{C2B885B2-844D-4A02-B80A-3BDA30C01CE3}"/>
                    </a:ext>
                  </a:extLst>
                </p:cNvPr>
                <p:cNvSpPr>
                  <a:spLocks noRot="1" noChangeAspect="1" noMove="1" noResize="1" noEditPoints="1" noAdjustHandles="1" noChangeArrowheads="1" noChangeShapeType="1" noTextEdit="1"/>
                </p:cNvSpPr>
                <p:nvPr/>
              </p:nvSpPr>
              <p:spPr>
                <a:xfrm>
                  <a:off x="4456986" y="4707495"/>
                  <a:ext cx="431528" cy="369332"/>
                </a:xfrm>
                <a:prstGeom prst="rect">
                  <a:avLst/>
                </a:prstGeom>
                <a:blipFill rotWithShape="0">
                  <a:blip r:embed="rId25"/>
                  <a:stretch>
                    <a:fillRect b="-30233"/>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7" name="직사각형 56">
                  <a:extLst>
                    <a:ext uri="{FF2B5EF4-FFF2-40B4-BE49-F238E27FC236}">
                      <a16:creationId xmlns="" xmlns:a16="http://schemas.microsoft.com/office/drawing/2014/main" id="{2C2F8D69-5C5C-4713-B662-62975E0C3FFA}"/>
                    </a:ext>
                  </a:extLst>
                </p:cNvPr>
                <p:cNvSpPr/>
                <p:nvPr/>
              </p:nvSpPr>
              <p:spPr>
                <a:xfrm>
                  <a:off x="7133053" y="4747250"/>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57" name="직사각형 56">
                  <a:extLst>
                    <a:ext uri="{FF2B5EF4-FFF2-40B4-BE49-F238E27FC236}">
                      <a16:creationId xmlns:a16="http://schemas.microsoft.com/office/drawing/2014/main" xmlns:a14="http://schemas.microsoft.com/office/drawing/2010/main" xmlns="" id="{2C2F8D69-5C5C-4713-B662-62975E0C3FFA}"/>
                    </a:ext>
                  </a:extLst>
                </p:cNvPr>
                <p:cNvSpPr>
                  <a:spLocks noRot="1" noChangeAspect="1" noMove="1" noResize="1" noEditPoints="1" noAdjustHandles="1" noChangeArrowheads="1" noChangeShapeType="1" noTextEdit="1"/>
                </p:cNvSpPr>
                <p:nvPr/>
              </p:nvSpPr>
              <p:spPr>
                <a:xfrm>
                  <a:off x="7164351" y="4747251"/>
                  <a:ext cx="431528" cy="369332"/>
                </a:xfrm>
                <a:prstGeom prst="rect">
                  <a:avLst/>
                </a:prstGeom>
                <a:blipFill rotWithShape="0">
                  <a:blip r:embed="rId26"/>
                  <a:stretch>
                    <a:fillRect b="-30233"/>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8" name="직사각형 57">
                  <a:extLst>
                    <a:ext uri="{FF2B5EF4-FFF2-40B4-BE49-F238E27FC236}">
                      <a16:creationId xmlns="" xmlns:a16="http://schemas.microsoft.com/office/drawing/2014/main" id="{26A10255-4254-4C9F-B689-DC381616CCF7}"/>
                    </a:ext>
                  </a:extLst>
                </p:cNvPr>
                <p:cNvSpPr/>
                <p:nvPr/>
              </p:nvSpPr>
              <p:spPr>
                <a:xfrm>
                  <a:off x="6230598" y="4743537"/>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58" name="직사각형 57">
                  <a:extLst>
                    <a:ext uri="{FF2B5EF4-FFF2-40B4-BE49-F238E27FC236}">
                      <a16:creationId xmlns:a16="http://schemas.microsoft.com/office/drawing/2014/main" xmlns:a14="http://schemas.microsoft.com/office/drawing/2010/main" xmlns="" id="{26A10255-4254-4C9F-B689-DC381616CCF7}"/>
                    </a:ext>
                  </a:extLst>
                </p:cNvPr>
                <p:cNvSpPr>
                  <a:spLocks noRot="1" noChangeAspect="1" noMove="1" noResize="1" noEditPoints="1" noAdjustHandles="1" noChangeArrowheads="1" noChangeShapeType="1" noTextEdit="1"/>
                </p:cNvSpPr>
                <p:nvPr/>
              </p:nvSpPr>
              <p:spPr>
                <a:xfrm>
                  <a:off x="6261896" y="4743538"/>
                  <a:ext cx="431528" cy="369332"/>
                </a:xfrm>
                <a:prstGeom prst="rect">
                  <a:avLst/>
                </a:prstGeom>
                <a:blipFill rotWithShape="0">
                  <a:blip r:embed="rId27"/>
                  <a:stretch>
                    <a:fillRect b="-30952"/>
                  </a:stretch>
                </a:blipFill>
                <a:ln>
                  <a:noFill/>
                </a:ln>
              </p:spPr>
              <p:txBody>
                <a:bodyPr/>
                <a:lstStyle/>
                <a:p>
                  <a:r>
                    <a:rPr lang="ko-KR" altLang="en-US">
                      <a:noFill/>
                    </a:rPr>
                    <a:t> </a:t>
                  </a:r>
                </a:p>
              </p:txBody>
            </p:sp>
          </mc:Fallback>
        </mc:AlternateContent>
        <p:cxnSp>
          <p:nvCxnSpPr>
            <p:cNvPr id="59" name="직선 화살표 연결선 58">
              <a:extLst>
                <a:ext uri="{FF2B5EF4-FFF2-40B4-BE49-F238E27FC236}">
                  <a16:creationId xmlns="" xmlns:a16="http://schemas.microsoft.com/office/drawing/2014/main" id="{E71BA92D-3322-4013-AB2D-596EE0B241E4}"/>
                </a:ext>
              </a:extLst>
            </p:cNvPr>
            <p:cNvCxnSpPr>
              <a:cxnSpLocks/>
              <a:endCxn id="66" idx="0"/>
            </p:cNvCxnSpPr>
            <p:nvPr/>
          </p:nvCxnSpPr>
          <p:spPr>
            <a:xfrm>
              <a:off x="5580989" y="4470650"/>
              <a:ext cx="4517" cy="111369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 xmlns:a16="http://schemas.microsoft.com/office/drawing/2014/main" id="{C670BCB1-FD82-4598-93A7-A98B8B8D2711}"/>
                </a:ext>
              </a:extLst>
            </p:cNvPr>
            <p:cNvCxnSpPr>
              <a:cxnSpLocks/>
              <a:endCxn id="64" idx="0"/>
            </p:cNvCxnSpPr>
            <p:nvPr/>
          </p:nvCxnSpPr>
          <p:spPr>
            <a:xfrm flipH="1">
              <a:off x="4857011" y="4470650"/>
              <a:ext cx="724383" cy="111369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 xmlns:a16="http://schemas.microsoft.com/office/drawing/2014/main" id="{A7F9944B-5F2B-4BD5-B225-63DFFB9BA0AE}"/>
                </a:ext>
              </a:extLst>
            </p:cNvPr>
            <p:cNvCxnSpPr>
              <a:cxnSpLocks/>
              <a:endCxn id="65" idx="0"/>
            </p:cNvCxnSpPr>
            <p:nvPr/>
          </p:nvCxnSpPr>
          <p:spPr>
            <a:xfrm>
              <a:off x="5563708" y="4485580"/>
              <a:ext cx="750293" cy="109876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 xmlns:a16="http://schemas.microsoft.com/office/drawing/2014/main" id="{B7FE3EA3-05A6-42D9-BC8D-1E4497F02EB3}"/>
                </a:ext>
              </a:extLst>
            </p:cNvPr>
            <p:cNvCxnSpPr>
              <a:cxnSpLocks/>
              <a:endCxn id="67" idx="0"/>
            </p:cNvCxnSpPr>
            <p:nvPr/>
          </p:nvCxnSpPr>
          <p:spPr>
            <a:xfrm>
              <a:off x="5600838" y="4470650"/>
              <a:ext cx="1441659" cy="111369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 xmlns:a16="http://schemas.microsoft.com/office/drawing/2014/main" id="{1C2053AC-0DB1-4CB8-AFD4-12786B61121D}"/>
                </a:ext>
              </a:extLst>
            </p:cNvPr>
            <p:cNvGrpSpPr/>
            <p:nvPr/>
          </p:nvGrpSpPr>
          <p:grpSpPr>
            <a:xfrm>
              <a:off x="4604983" y="5584341"/>
              <a:ext cx="2689542" cy="504056"/>
              <a:chOff x="3174803" y="2493936"/>
              <a:chExt cx="2689542" cy="504056"/>
            </a:xfrm>
          </p:grpSpPr>
          <mc:AlternateContent xmlns:mc="http://schemas.openxmlformats.org/markup-compatibility/2006" xmlns:a14="http://schemas.microsoft.com/office/drawing/2010/main">
            <mc:Choice Requires="a14">
              <p:sp>
                <p:nvSpPr>
                  <p:cNvPr id="64" name="타원 63">
                    <a:extLst>
                      <a:ext uri="{FF2B5EF4-FFF2-40B4-BE49-F238E27FC236}">
                        <a16:creationId xmlns="" xmlns:a16="http://schemas.microsoft.com/office/drawing/2014/main" id="{58079C08-5A16-4AE2-94C1-EFB8CF5A27FC}"/>
                      </a:ext>
                    </a:extLst>
                  </p:cNvPr>
                  <p:cNvSpPr/>
                  <p:nvPr/>
                </p:nvSpPr>
                <p:spPr>
                  <a:xfrm>
                    <a:off x="3174803" y="2493936"/>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4, 1</m:t>
                          </m:r>
                        </m:oMath>
                      </m:oMathPara>
                    </a14:m>
                    <a:endParaRPr lang="ko-KR" altLang="en-US" sz="1600" dirty="0">
                      <a:latin typeface="SamsungOne 400" panose="020B0503030303020204" pitchFamily="34" charset="0"/>
                    </a:endParaRPr>
                  </a:p>
                </p:txBody>
              </p:sp>
            </mc:Choice>
            <mc:Fallback xmlns="">
              <p:sp>
                <p:nvSpPr>
                  <p:cNvPr id="199" name="타원 198">
                    <a:extLst>
                      <a:ext uri="{FF2B5EF4-FFF2-40B4-BE49-F238E27FC236}">
                        <a16:creationId xmlns:a16="http://schemas.microsoft.com/office/drawing/2014/main" id="{0F8F9F43-0F26-4790-8C04-FE3848CA29AA}"/>
                      </a:ext>
                    </a:extLst>
                  </p:cNvPr>
                  <p:cNvSpPr>
                    <a:spLocks noRot="1" noChangeAspect="1" noMove="1" noResize="1" noEditPoints="1" noAdjustHandles="1" noChangeArrowheads="1" noChangeShapeType="1" noTextEdit="1"/>
                  </p:cNvSpPr>
                  <p:nvPr/>
                </p:nvSpPr>
                <p:spPr>
                  <a:xfrm>
                    <a:off x="3174803" y="2493936"/>
                    <a:ext cx="504056" cy="504056"/>
                  </a:xfrm>
                  <a:prstGeom prst="ellipse">
                    <a:avLst/>
                  </a:prstGeom>
                  <a:blipFill>
                    <a:blip r:embed="rId28"/>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5" name="타원 64">
                    <a:extLst>
                      <a:ext uri="{FF2B5EF4-FFF2-40B4-BE49-F238E27FC236}">
                        <a16:creationId xmlns="" xmlns:a16="http://schemas.microsoft.com/office/drawing/2014/main" id="{DF623903-FF90-4509-8507-A1CBBD77EC6F}"/>
                      </a:ext>
                    </a:extLst>
                  </p:cNvPr>
                  <p:cNvSpPr/>
                  <p:nvPr/>
                </p:nvSpPr>
                <p:spPr>
                  <a:xfrm>
                    <a:off x="4631793" y="2493936"/>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4, 3</m:t>
                          </m:r>
                        </m:oMath>
                      </m:oMathPara>
                    </a14:m>
                    <a:endParaRPr lang="ko-KR" altLang="en-US" sz="1600" dirty="0">
                      <a:latin typeface="SamsungOne 400" panose="020B0503030303020204" pitchFamily="34" charset="0"/>
                    </a:endParaRPr>
                  </a:p>
                </p:txBody>
              </p:sp>
            </mc:Choice>
            <mc:Fallback xmlns="">
              <p:sp>
                <p:nvSpPr>
                  <p:cNvPr id="200" name="타원 199">
                    <a:extLst>
                      <a:ext uri="{FF2B5EF4-FFF2-40B4-BE49-F238E27FC236}">
                        <a16:creationId xmlns:a16="http://schemas.microsoft.com/office/drawing/2014/main" id="{A0229667-1604-4F7C-ADDE-BB05B9494C16}"/>
                      </a:ext>
                    </a:extLst>
                  </p:cNvPr>
                  <p:cNvSpPr>
                    <a:spLocks noRot="1" noChangeAspect="1" noMove="1" noResize="1" noEditPoints="1" noAdjustHandles="1" noChangeArrowheads="1" noChangeShapeType="1" noTextEdit="1"/>
                  </p:cNvSpPr>
                  <p:nvPr/>
                </p:nvSpPr>
                <p:spPr>
                  <a:xfrm>
                    <a:off x="4631793" y="2493936"/>
                    <a:ext cx="504056" cy="504056"/>
                  </a:xfrm>
                  <a:prstGeom prst="ellipse">
                    <a:avLst/>
                  </a:prstGeom>
                  <a:blipFill>
                    <a:blip r:embed="rId29"/>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6" name="타원 65">
                    <a:extLst>
                      <a:ext uri="{FF2B5EF4-FFF2-40B4-BE49-F238E27FC236}">
                        <a16:creationId xmlns="" xmlns:a16="http://schemas.microsoft.com/office/drawing/2014/main" id="{EE5085AC-14A3-4C64-8D6D-7638AFB412BB}"/>
                      </a:ext>
                    </a:extLst>
                  </p:cNvPr>
                  <p:cNvSpPr/>
                  <p:nvPr/>
                </p:nvSpPr>
                <p:spPr>
                  <a:xfrm>
                    <a:off x="3903298" y="2493936"/>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4, 2</m:t>
                          </m:r>
                        </m:oMath>
                      </m:oMathPara>
                    </a14:m>
                    <a:endParaRPr lang="ko-KR" altLang="en-US" sz="1600" dirty="0">
                      <a:latin typeface="SamsungOne 400" panose="020B0503030303020204" pitchFamily="34" charset="0"/>
                    </a:endParaRPr>
                  </a:p>
                </p:txBody>
              </p:sp>
            </mc:Choice>
            <mc:Fallback xmlns="">
              <p:sp>
                <p:nvSpPr>
                  <p:cNvPr id="201" name="타원 200">
                    <a:extLst>
                      <a:ext uri="{FF2B5EF4-FFF2-40B4-BE49-F238E27FC236}">
                        <a16:creationId xmlns:a16="http://schemas.microsoft.com/office/drawing/2014/main" id="{9380F3A6-777F-4D3D-A704-40A6E9920E6B}"/>
                      </a:ext>
                    </a:extLst>
                  </p:cNvPr>
                  <p:cNvSpPr>
                    <a:spLocks noRot="1" noChangeAspect="1" noMove="1" noResize="1" noEditPoints="1" noAdjustHandles="1" noChangeArrowheads="1" noChangeShapeType="1" noTextEdit="1"/>
                  </p:cNvSpPr>
                  <p:nvPr/>
                </p:nvSpPr>
                <p:spPr>
                  <a:xfrm>
                    <a:off x="3903298" y="2493936"/>
                    <a:ext cx="504056" cy="504056"/>
                  </a:xfrm>
                  <a:prstGeom prst="ellipse">
                    <a:avLst/>
                  </a:prstGeom>
                  <a:blipFill>
                    <a:blip r:embed="rId30"/>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7" name="타원 66">
                    <a:extLst>
                      <a:ext uri="{FF2B5EF4-FFF2-40B4-BE49-F238E27FC236}">
                        <a16:creationId xmlns="" xmlns:a16="http://schemas.microsoft.com/office/drawing/2014/main" id="{E7AA5AF9-0445-47FE-AE68-A0437B4D2ED1}"/>
                      </a:ext>
                    </a:extLst>
                  </p:cNvPr>
                  <p:cNvSpPr/>
                  <p:nvPr/>
                </p:nvSpPr>
                <p:spPr>
                  <a:xfrm>
                    <a:off x="5360289" y="2493936"/>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4,4</m:t>
                          </m:r>
                        </m:oMath>
                      </m:oMathPara>
                    </a14:m>
                    <a:endParaRPr lang="ko-KR" altLang="en-US" sz="1600" dirty="0">
                      <a:latin typeface="SamsungOne 400" panose="020B0503030303020204" pitchFamily="34" charset="0"/>
                    </a:endParaRPr>
                  </a:p>
                </p:txBody>
              </p:sp>
            </mc:Choice>
            <mc:Fallback xmlns="">
              <p:sp>
                <p:nvSpPr>
                  <p:cNvPr id="202" name="타원 201">
                    <a:extLst>
                      <a:ext uri="{FF2B5EF4-FFF2-40B4-BE49-F238E27FC236}">
                        <a16:creationId xmlns:a16="http://schemas.microsoft.com/office/drawing/2014/main" id="{590F760B-EEE0-4AB9-BE09-97308B3C968E}"/>
                      </a:ext>
                    </a:extLst>
                  </p:cNvPr>
                  <p:cNvSpPr>
                    <a:spLocks noRot="1" noChangeAspect="1" noMove="1" noResize="1" noEditPoints="1" noAdjustHandles="1" noChangeArrowheads="1" noChangeShapeType="1" noTextEdit="1"/>
                  </p:cNvSpPr>
                  <p:nvPr/>
                </p:nvSpPr>
                <p:spPr>
                  <a:xfrm>
                    <a:off x="5360289" y="2493936"/>
                    <a:ext cx="504056" cy="504056"/>
                  </a:xfrm>
                  <a:prstGeom prst="ellipse">
                    <a:avLst/>
                  </a:prstGeom>
                  <a:blipFill>
                    <a:blip r:embed="rId31"/>
                    <a:stretch>
                      <a:fillRect/>
                    </a:stretch>
                  </a:blipFill>
                  <a:ln w="12700">
                    <a:tailEnd type="none"/>
                  </a:ln>
                </p:spPr>
                <p:txBody>
                  <a:bodyPr/>
                  <a:lstStyle/>
                  <a:p>
                    <a:r>
                      <a:rPr lang="ko-KR" altLang="en-US">
                        <a:noFill/>
                      </a:rPr>
                      <a:t> </a:t>
                    </a:r>
                  </a:p>
                </p:txBody>
              </p:sp>
            </mc:Fallback>
          </mc:AlternateContent>
        </p:grpSp>
        <p:grpSp>
          <p:nvGrpSpPr>
            <p:cNvPr id="68" name="그룹 67">
              <a:extLst>
                <a:ext uri="{FF2B5EF4-FFF2-40B4-BE49-F238E27FC236}">
                  <a16:creationId xmlns="" xmlns:a16="http://schemas.microsoft.com/office/drawing/2014/main" id="{AC3420E6-9CCA-407E-B7B4-B6F98D3083F7}"/>
                </a:ext>
              </a:extLst>
            </p:cNvPr>
            <p:cNvGrpSpPr/>
            <p:nvPr/>
          </p:nvGrpSpPr>
          <p:grpSpPr>
            <a:xfrm>
              <a:off x="4409225" y="4218622"/>
              <a:ext cx="3211422" cy="504056"/>
              <a:chOff x="2994815" y="2486040"/>
              <a:chExt cx="3211422" cy="504056"/>
            </a:xfrm>
          </p:grpSpPr>
          <mc:AlternateContent xmlns:mc="http://schemas.openxmlformats.org/markup-compatibility/2006" xmlns:a14="http://schemas.microsoft.com/office/drawing/2010/main">
            <mc:Choice Requires="a14">
              <p:sp>
                <p:nvSpPr>
                  <p:cNvPr id="69" name="타원 68">
                    <a:extLst>
                      <a:ext uri="{FF2B5EF4-FFF2-40B4-BE49-F238E27FC236}">
                        <a16:creationId xmlns="" xmlns:a16="http://schemas.microsoft.com/office/drawing/2014/main" id="{B337E979-5864-481A-9C29-46D77FDCEC45}"/>
                      </a:ext>
                    </a:extLst>
                  </p:cNvPr>
                  <p:cNvSpPr/>
                  <p:nvPr/>
                </p:nvSpPr>
                <p:spPr>
                  <a:xfrm>
                    <a:off x="2994815"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3, 1</m:t>
                          </m:r>
                        </m:oMath>
                      </m:oMathPara>
                    </a14:m>
                    <a:endParaRPr lang="ko-KR" altLang="en-US" sz="1600" dirty="0">
                      <a:latin typeface="SamsungOne 400" panose="020B0503030303020204" pitchFamily="34" charset="0"/>
                    </a:endParaRPr>
                  </a:p>
                </p:txBody>
              </p:sp>
            </mc:Choice>
            <mc:Fallback xmlns="">
              <p:sp>
                <p:nvSpPr>
                  <p:cNvPr id="170" name="타원 169">
                    <a:extLst>
                      <a:ext uri="{FF2B5EF4-FFF2-40B4-BE49-F238E27FC236}">
                        <a16:creationId xmlns:a16="http://schemas.microsoft.com/office/drawing/2014/main" id="{363465C8-15BF-4643-AA15-EC9DC9376D8C}"/>
                      </a:ext>
                    </a:extLst>
                  </p:cNvPr>
                  <p:cNvSpPr>
                    <a:spLocks noRot="1" noChangeAspect="1" noMove="1" noResize="1" noEditPoints="1" noAdjustHandles="1" noChangeArrowheads="1" noChangeShapeType="1" noTextEdit="1"/>
                  </p:cNvSpPr>
                  <p:nvPr/>
                </p:nvSpPr>
                <p:spPr>
                  <a:xfrm>
                    <a:off x="2994815" y="2486040"/>
                    <a:ext cx="504056" cy="504056"/>
                  </a:xfrm>
                  <a:prstGeom prst="ellipse">
                    <a:avLst/>
                  </a:prstGeom>
                  <a:blipFill>
                    <a:blip r:embed="rId32"/>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타원 69">
                    <a:extLst>
                      <a:ext uri="{FF2B5EF4-FFF2-40B4-BE49-F238E27FC236}">
                        <a16:creationId xmlns="" xmlns:a16="http://schemas.microsoft.com/office/drawing/2014/main" id="{1F29AD15-7B5F-4CA7-A3C2-ABDAA432D19C}"/>
                      </a:ext>
                    </a:extLst>
                  </p:cNvPr>
                  <p:cNvSpPr/>
                  <p:nvPr/>
                </p:nvSpPr>
                <p:spPr>
                  <a:xfrm>
                    <a:off x="4799725"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3, 3</m:t>
                          </m:r>
                        </m:oMath>
                      </m:oMathPara>
                    </a14:m>
                    <a:endParaRPr lang="ko-KR" altLang="en-US" sz="1600" dirty="0">
                      <a:latin typeface="SamsungOne 400" panose="020B0503030303020204" pitchFamily="34" charset="0"/>
                    </a:endParaRPr>
                  </a:p>
                </p:txBody>
              </p:sp>
            </mc:Choice>
            <mc:Fallback xmlns="">
              <p:sp>
                <p:nvSpPr>
                  <p:cNvPr id="171" name="타원 170">
                    <a:extLst>
                      <a:ext uri="{FF2B5EF4-FFF2-40B4-BE49-F238E27FC236}">
                        <a16:creationId xmlns:a16="http://schemas.microsoft.com/office/drawing/2014/main" id="{EB0432C5-5A09-4407-ABF8-B84F78498F5D}"/>
                      </a:ext>
                    </a:extLst>
                  </p:cNvPr>
                  <p:cNvSpPr>
                    <a:spLocks noRot="1" noChangeAspect="1" noMove="1" noResize="1" noEditPoints="1" noAdjustHandles="1" noChangeArrowheads="1" noChangeShapeType="1" noTextEdit="1"/>
                  </p:cNvSpPr>
                  <p:nvPr/>
                </p:nvSpPr>
                <p:spPr>
                  <a:xfrm>
                    <a:off x="4799725" y="2486040"/>
                    <a:ext cx="504056" cy="504056"/>
                  </a:xfrm>
                  <a:prstGeom prst="ellipse">
                    <a:avLst/>
                  </a:prstGeom>
                  <a:blipFill>
                    <a:blip r:embed="rId33"/>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타원 70">
                    <a:extLst>
                      <a:ext uri="{FF2B5EF4-FFF2-40B4-BE49-F238E27FC236}">
                        <a16:creationId xmlns="" xmlns:a16="http://schemas.microsoft.com/office/drawing/2014/main" id="{3AF3ED67-CF80-41A1-AA94-EBA90B829374}"/>
                      </a:ext>
                    </a:extLst>
                  </p:cNvPr>
                  <p:cNvSpPr/>
                  <p:nvPr/>
                </p:nvSpPr>
                <p:spPr>
                  <a:xfrm>
                    <a:off x="5702181"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3,4</m:t>
                          </m:r>
                        </m:oMath>
                      </m:oMathPara>
                    </a14:m>
                    <a:endParaRPr lang="ko-KR" altLang="en-US" sz="1600" dirty="0">
                      <a:latin typeface="SamsungOne 400" panose="020B0503030303020204" pitchFamily="34" charset="0"/>
                    </a:endParaRPr>
                  </a:p>
                </p:txBody>
              </p:sp>
            </mc:Choice>
            <mc:Fallback xmlns="">
              <p:sp>
                <p:nvSpPr>
                  <p:cNvPr id="173" name="타원 172">
                    <a:extLst>
                      <a:ext uri="{FF2B5EF4-FFF2-40B4-BE49-F238E27FC236}">
                        <a16:creationId xmlns:a16="http://schemas.microsoft.com/office/drawing/2014/main" id="{00AAB579-134E-45B9-9AEC-C74A2C160627}"/>
                      </a:ext>
                    </a:extLst>
                  </p:cNvPr>
                  <p:cNvSpPr>
                    <a:spLocks noRot="1" noChangeAspect="1" noMove="1" noResize="1" noEditPoints="1" noAdjustHandles="1" noChangeArrowheads="1" noChangeShapeType="1" noTextEdit="1"/>
                  </p:cNvSpPr>
                  <p:nvPr/>
                </p:nvSpPr>
                <p:spPr>
                  <a:xfrm>
                    <a:off x="5702181" y="2486040"/>
                    <a:ext cx="504056" cy="504056"/>
                  </a:xfrm>
                  <a:prstGeom prst="ellipse">
                    <a:avLst/>
                  </a:prstGeom>
                  <a:blipFill>
                    <a:blip r:embed="rId34"/>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타원 71">
                    <a:extLst>
                      <a:ext uri="{FF2B5EF4-FFF2-40B4-BE49-F238E27FC236}">
                        <a16:creationId xmlns="" xmlns:a16="http://schemas.microsoft.com/office/drawing/2014/main" id="{FC53DDDE-B816-41BE-B68E-C0B388EB636A}"/>
                      </a:ext>
                    </a:extLst>
                  </p:cNvPr>
                  <p:cNvSpPr/>
                  <p:nvPr/>
                </p:nvSpPr>
                <p:spPr>
                  <a:xfrm>
                    <a:off x="3897270" y="248604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3, 2</m:t>
                          </m:r>
                        </m:oMath>
                      </m:oMathPara>
                    </a14:m>
                    <a:endParaRPr lang="ko-KR" altLang="en-US" sz="1600" dirty="0">
                      <a:latin typeface="SamsungOne 400" panose="020B0503030303020204" pitchFamily="34" charset="0"/>
                    </a:endParaRPr>
                  </a:p>
                </p:txBody>
              </p:sp>
            </mc:Choice>
            <mc:Fallback xmlns="">
              <p:sp>
                <p:nvSpPr>
                  <p:cNvPr id="172" name="타원 171">
                    <a:extLst>
                      <a:ext uri="{FF2B5EF4-FFF2-40B4-BE49-F238E27FC236}">
                        <a16:creationId xmlns:a16="http://schemas.microsoft.com/office/drawing/2014/main" id="{3E844227-2850-4D3A-9EE3-154F881AC5D6}"/>
                      </a:ext>
                    </a:extLst>
                  </p:cNvPr>
                  <p:cNvSpPr>
                    <a:spLocks noRot="1" noChangeAspect="1" noMove="1" noResize="1" noEditPoints="1" noAdjustHandles="1" noChangeArrowheads="1" noChangeShapeType="1" noTextEdit="1"/>
                  </p:cNvSpPr>
                  <p:nvPr/>
                </p:nvSpPr>
                <p:spPr>
                  <a:xfrm>
                    <a:off x="3897270" y="2486040"/>
                    <a:ext cx="504056" cy="504056"/>
                  </a:xfrm>
                  <a:prstGeom prst="ellipse">
                    <a:avLst/>
                  </a:prstGeom>
                  <a:blipFill>
                    <a:blip r:embed="rId35"/>
                    <a:stretch>
                      <a:fillRect/>
                    </a:stretch>
                  </a:blipFill>
                  <a:ln w="12700">
                    <a:tailEnd type="none"/>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73" name="직사각형 72">
                  <a:extLst>
                    <a:ext uri="{FF2B5EF4-FFF2-40B4-BE49-F238E27FC236}">
                      <a16:creationId xmlns="" xmlns:a16="http://schemas.microsoft.com/office/drawing/2014/main" id="{B2CFFF06-5C82-40E2-B61D-B348A6F6E97A}"/>
                    </a:ext>
                  </a:extLst>
                </p:cNvPr>
                <p:cNvSpPr/>
                <p:nvPr/>
              </p:nvSpPr>
              <p:spPr>
                <a:xfrm>
                  <a:off x="4601547" y="6066662"/>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73" name="직사각형 72">
                  <a:extLst>
                    <a:ext uri="{FF2B5EF4-FFF2-40B4-BE49-F238E27FC236}">
                      <a16:creationId xmlns:a16="http://schemas.microsoft.com/office/drawing/2014/main" xmlns:a14="http://schemas.microsoft.com/office/drawing/2010/main" xmlns="" id="{B2CFFF06-5C82-40E2-B61D-B348A6F6E97A}"/>
                    </a:ext>
                  </a:extLst>
                </p:cNvPr>
                <p:cNvSpPr>
                  <a:spLocks noRot="1" noChangeAspect="1" noMove="1" noResize="1" noEditPoints="1" noAdjustHandles="1" noChangeArrowheads="1" noChangeShapeType="1" noTextEdit="1"/>
                </p:cNvSpPr>
                <p:nvPr/>
              </p:nvSpPr>
              <p:spPr>
                <a:xfrm>
                  <a:off x="4632845" y="6066662"/>
                  <a:ext cx="431528" cy="369332"/>
                </a:xfrm>
                <a:prstGeom prst="rect">
                  <a:avLst/>
                </a:prstGeom>
                <a:blipFill rotWithShape="0">
                  <a:blip r:embed="rId36"/>
                  <a:stretch>
                    <a:fillRect b="-30952"/>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직사각형 73">
                  <a:extLst>
                    <a:ext uri="{FF2B5EF4-FFF2-40B4-BE49-F238E27FC236}">
                      <a16:creationId xmlns="" xmlns:a16="http://schemas.microsoft.com/office/drawing/2014/main" id="{9071CE2D-5499-410D-B5E9-BBA0F5E437DF}"/>
                    </a:ext>
                  </a:extLst>
                </p:cNvPr>
                <p:cNvSpPr/>
                <p:nvPr/>
              </p:nvSpPr>
              <p:spPr>
                <a:xfrm>
                  <a:off x="5336620" y="6066662"/>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74" name="직사각형 73">
                  <a:extLst>
                    <a:ext uri="{FF2B5EF4-FFF2-40B4-BE49-F238E27FC236}">
                      <a16:creationId xmlns:a16="http://schemas.microsoft.com/office/drawing/2014/main" xmlns:a14="http://schemas.microsoft.com/office/drawing/2010/main" xmlns="" id="{9071CE2D-5499-410D-B5E9-BBA0F5E437DF}"/>
                    </a:ext>
                  </a:extLst>
                </p:cNvPr>
                <p:cNvSpPr>
                  <a:spLocks noRot="1" noChangeAspect="1" noMove="1" noResize="1" noEditPoints="1" noAdjustHandles="1" noChangeArrowheads="1" noChangeShapeType="1" noTextEdit="1"/>
                </p:cNvSpPr>
                <p:nvPr/>
              </p:nvSpPr>
              <p:spPr>
                <a:xfrm>
                  <a:off x="5367918" y="6066662"/>
                  <a:ext cx="431528" cy="369332"/>
                </a:xfrm>
                <a:prstGeom prst="rect">
                  <a:avLst/>
                </a:prstGeom>
                <a:blipFill rotWithShape="0">
                  <a:blip r:embed="rId37"/>
                  <a:stretch>
                    <a:fillRect b="-30952"/>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직사각형 74">
                  <a:extLst>
                    <a:ext uri="{FF2B5EF4-FFF2-40B4-BE49-F238E27FC236}">
                      <a16:creationId xmlns="" xmlns:a16="http://schemas.microsoft.com/office/drawing/2014/main" id="{7F04B7AB-5D36-4519-A8D6-8C44D6BCD336}"/>
                    </a:ext>
                  </a:extLst>
                </p:cNvPr>
                <p:cNvSpPr/>
                <p:nvPr/>
              </p:nvSpPr>
              <p:spPr>
                <a:xfrm>
                  <a:off x="6806766" y="6066662"/>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75" name="직사각형 74">
                  <a:extLst>
                    <a:ext uri="{FF2B5EF4-FFF2-40B4-BE49-F238E27FC236}">
                      <a16:creationId xmlns:a16="http://schemas.microsoft.com/office/drawing/2014/main" xmlns:a14="http://schemas.microsoft.com/office/drawing/2010/main" xmlns="" id="{7F04B7AB-5D36-4519-A8D6-8C44D6BCD336}"/>
                    </a:ext>
                  </a:extLst>
                </p:cNvPr>
                <p:cNvSpPr>
                  <a:spLocks noRot="1" noChangeAspect="1" noMove="1" noResize="1" noEditPoints="1" noAdjustHandles="1" noChangeArrowheads="1" noChangeShapeType="1" noTextEdit="1"/>
                </p:cNvSpPr>
                <p:nvPr/>
              </p:nvSpPr>
              <p:spPr>
                <a:xfrm>
                  <a:off x="6838064" y="6066662"/>
                  <a:ext cx="431528" cy="369332"/>
                </a:xfrm>
                <a:prstGeom prst="rect">
                  <a:avLst/>
                </a:prstGeom>
                <a:blipFill rotWithShape="0">
                  <a:blip r:embed="rId38"/>
                  <a:stretch>
                    <a:fillRect b="-30952"/>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6" name="직사각형 75">
                  <a:extLst>
                    <a:ext uri="{FF2B5EF4-FFF2-40B4-BE49-F238E27FC236}">
                      <a16:creationId xmlns="" xmlns:a16="http://schemas.microsoft.com/office/drawing/2014/main" id="{539AF878-700C-4F86-8172-4B56A50AEFB1}"/>
                    </a:ext>
                  </a:extLst>
                </p:cNvPr>
                <p:cNvSpPr/>
                <p:nvPr/>
              </p:nvSpPr>
              <p:spPr>
                <a:xfrm>
                  <a:off x="6071694" y="6066662"/>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76" name="직사각형 75">
                  <a:extLst>
                    <a:ext uri="{FF2B5EF4-FFF2-40B4-BE49-F238E27FC236}">
                      <a16:creationId xmlns:a16="http://schemas.microsoft.com/office/drawing/2014/main" xmlns:a14="http://schemas.microsoft.com/office/drawing/2010/main" xmlns="" id="{539AF878-700C-4F86-8172-4B56A50AEFB1}"/>
                    </a:ext>
                  </a:extLst>
                </p:cNvPr>
                <p:cNvSpPr>
                  <a:spLocks noRot="1" noChangeAspect="1" noMove="1" noResize="1" noEditPoints="1" noAdjustHandles="1" noChangeArrowheads="1" noChangeShapeType="1" noTextEdit="1"/>
                </p:cNvSpPr>
                <p:nvPr/>
              </p:nvSpPr>
              <p:spPr>
                <a:xfrm>
                  <a:off x="6102991" y="6066662"/>
                  <a:ext cx="431528" cy="369332"/>
                </a:xfrm>
                <a:prstGeom prst="rect">
                  <a:avLst/>
                </a:prstGeom>
                <a:blipFill rotWithShape="0">
                  <a:blip r:embed="rId39"/>
                  <a:stretch>
                    <a:fillRect b="-30952"/>
                  </a:stretch>
                </a:blipFill>
                <a:ln>
                  <a:noFill/>
                </a:ln>
              </p:spPr>
              <p:txBody>
                <a:bodyPr/>
                <a:lstStyle/>
                <a:p>
                  <a:r>
                    <a:rPr lang="ko-KR" altLang="en-US">
                      <a:noFill/>
                    </a:rPr>
                    <a:t> </a:t>
                  </a:r>
                </a:p>
              </p:txBody>
            </p:sp>
          </mc:Fallback>
        </mc:AlternateContent>
        <p:cxnSp>
          <p:nvCxnSpPr>
            <p:cNvPr id="77" name="직선 화살표 연결선 76">
              <a:extLst>
                <a:ext uri="{FF2B5EF4-FFF2-40B4-BE49-F238E27FC236}">
                  <a16:creationId xmlns="" xmlns:a16="http://schemas.microsoft.com/office/drawing/2014/main" id="{C81E0E5F-C5C6-4559-A1DC-F5A653C81EBE}"/>
                </a:ext>
              </a:extLst>
            </p:cNvPr>
            <p:cNvCxnSpPr>
              <a:cxnSpLocks/>
              <a:stCxn id="29" idx="4"/>
              <a:endCxn id="87" idx="0"/>
            </p:cNvCxnSpPr>
            <p:nvPr/>
          </p:nvCxnSpPr>
          <p:spPr>
            <a:xfrm>
              <a:off x="9552562" y="3355713"/>
              <a:ext cx="0" cy="85376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 xmlns:a16="http://schemas.microsoft.com/office/drawing/2014/main" id="{3FE176BB-C03C-409B-AF79-97819A06B463}"/>
                </a:ext>
              </a:extLst>
            </p:cNvPr>
            <p:cNvCxnSpPr>
              <a:cxnSpLocks/>
              <a:endCxn id="84" idx="0"/>
            </p:cNvCxnSpPr>
            <p:nvPr/>
          </p:nvCxnSpPr>
          <p:spPr>
            <a:xfrm>
              <a:off x="9558043" y="4448915"/>
              <a:ext cx="4517" cy="111369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 xmlns:a16="http://schemas.microsoft.com/office/drawing/2014/main" id="{C2BC9385-9B10-4158-B18A-269CCA77DDD3}"/>
                </a:ext>
              </a:extLst>
            </p:cNvPr>
            <p:cNvCxnSpPr>
              <a:cxnSpLocks/>
              <a:endCxn id="82" idx="0"/>
            </p:cNvCxnSpPr>
            <p:nvPr/>
          </p:nvCxnSpPr>
          <p:spPr>
            <a:xfrm flipH="1">
              <a:off x="8834065" y="4448915"/>
              <a:ext cx="724383" cy="111369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 xmlns:a16="http://schemas.microsoft.com/office/drawing/2014/main" id="{AA3C6A98-4A2A-4A78-9EDE-58120011EA07}"/>
                </a:ext>
              </a:extLst>
            </p:cNvPr>
            <p:cNvCxnSpPr>
              <a:cxnSpLocks/>
              <a:endCxn id="83" idx="0"/>
            </p:cNvCxnSpPr>
            <p:nvPr/>
          </p:nvCxnSpPr>
          <p:spPr>
            <a:xfrm>
              <a:off x="9540762" y="4463845"/>
              <a:ext cx="750293" cy="109876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1" name="그룹 80">
              <a:extLst>
                <a:ext uri="{FF2B5EF4-FFF2-40B4-BE49-F238E27FC236}">
                  <a16:creationId xmlns="" xmlns:a16="http://schemas.microsoft.com/office/drawing/2014/main" id="{C768DB29-096B-4B3E-9E87-CC8EE8CAA4E4}"/>
                </a:ext>
              </a:extLst>
            </p:cNvPr>
            <p:cNvGrpSpPr/>
            <p:nvPr/>
          </p:nvGrpSpPr>
          <p:grpSpPr>
            <a:xfrm>
              <a:off x="8582037" y="5562606"/>
              <a:ext cx="1961046" cy="504056"/>
              <a:chOff x="3174803" y="2493936"/>
              <a:chExt cx="1961046" cy="504056"/>
            </a:xfrm>
          </p:grpSpPr>
          <mc:AlternateContent xmlns:mc="http://schemas.openxmlformats.org/markup-compatibility/2006" xmlns:a14="http://schemas.microsoft.com/office/drawing/2010/main">
            <mc:Choice Requires="a14">
              <p:sp>
                <p:nvSpPr>
                  <p:cNvPr id="82" name="타원 81">
                    <a:extLst>
                      <a:ext uri="{FF2B5EF4-FFF2-40B4-BE49-F238E27FC236}">
                        <a16:creationId xmlns="" xmlns:a16="http://schemas.microsoft.com/office/drawing/2014/main" id="{88AF446B-6636-4B63-B39C-4E598BC2883A}"/>
                      </a:ext>
                    </a:extLst>
                  </p:cNvPr>
                  <p:cNvSpPr/>
                  <p:nvPr/>
                </p:nvSpPr>
                <p:spPr>
                  <a:xfrm>
                    <a:off x="3174803" y="2493936"/>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4, 1</m:t>
                          </m:r>
                        </m:oMath>
                      </m:oMathPara>
                    </a14:m>
                    <a:endParaRPr lang="ko-KR" altLang="en-US" sz="1600" dirty="0">
                      <a:latin typeface="SamsungOne 400" panose="020B0503030303020204" pitchFamily="34" charset="0"/>
                    </a:endParaRPr>
                  </a:p>
                </p:txBody>
              </p:sp>
            </mc:Choice>
            <mc:Fallback xmlns="">
              <p:sp>
                <p:nvSpPr>
                  <p:cNvPr id="234" name="타원 233">
                    <a:extLst>
                      <a:ext uri="{FF2B5EF4-FFF2-40B4-BE49-F238E27FC236}">
                        <a16:creationId xmlns:a16="http://schemas.microsoft.com/office/drawing/2014/main" id="{53CD518A-7035-4B74-8C44-DD06B9FB9A2E}"/>
                      </a:ext>
                    </a:extLst>
                  </p:cNvPr>
                  <p:cNvSpPr>
                    <a:spLocks noRot="1" noChangeAspect="1" noMove="1" noResize="1" noEditPoints="1" noAdjustHandles="1" noChangeArrowheads="1" noChangeShapeType="1" noTextEdit="1"/>
                  </p:cNvSpPr>
                  <p:nvPr/>
                </p:nvSpPr>
                <p:spPr>
                  <a:xfrm>
                    <a:off x="3174803" y="2493936"/>
                    <a:ext cx="504056" cy="504056"/>
                  </a:xfrm>
                  <a:prstGeom prst="ellipse">
                    <a:avLst/>
                  </a:prstGeom>
                  <a:blipFill>
                    <a:blip r:embed="rId40"/>
                    <a:stretch>
                      <a:fillRect/>
                    </a:stretch>
                  </a:blipFill>
                  <a:ln w="12700">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3" name="타원 82">
                    <a:extLst>
                      <a:ext uri="{FF2B5EF4-FFF2-40B4-BE49-F238E27FC236}">
                        <a16:creationId xmlns="" xmlns:a16="http://schemas.microsoft.com/office/drawing/2014/main" id="{82B10078-E11E-46C8-ADAA-70961F4A7A59}"/>
                      </a:ext>
                    </a:extLst>
                  </p:cNvPr>
                  <p:cNvSpPr/>
                  <p:nvPr/>
                </p:nvSpPr>
                <p:spPr>
                  <a:xfrm>
                    <a:off x="4631793" y="2493936"/>
                    <a:ext cx="504056" cy="504056"/>
                  </a:xfrm>
                  <a:prstGeom prst="ellipse">
                    <a:avLst/>
                  </a:prstGeom>
                  <a:solidFill>
                    <a:srgbClr val="ECEFF6"/>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solidFill>
                                <a:srgbClr val="FF0000"/>
                              </a:solidFill>
                              <a:latin typeface="Cambria Math" panose="02040503050406030204" pitchFamily="18" charset="0"/>
                            </a:rPr>
                            <m:t>4, 3</m:t>
                          </m:r>
                        </m:oMath>
                      </m:oMathPara>
                    </a14:m>
                    <a:endParaRPr lang="ko-KR" altLang="en-US" sz="1600" dirty="0">
                      <a:solidFill>
                        <a:srgbClr val="FF0000"/>
                      </a:solidFill>
                      <a:latin typeface="SamsungOne 400" panose="020B0503030303020204" pitchFamily="34" charset="0"/>
                    </a:endParaRPr>
                  </a:p>
                </p:txBody>
              </p:sp>
            </mc:Choice>
            <mc:Fallback xmlns="">
              <p:sp>
                <p:nvSpPr>
                  <p:cNvPr id="83" name="타원 82">
                    <a:extLst>
                      <a:ext uri="{FF2B5EF4-FFF2-40B4-BE49-F238E27FC236}">
                        <a16:creationId xmlns:a16="http://schemas.microsoft.com/office/drawing/2014/main" xmlns:a14="http://schemas.microsoft.com/office/drawing/2010/main" xmlns="" id="{82B10078-E11E-46C8-ADAA-70961F4A7A59}"/>
                      </a:ext>
                    </a:extLst>
                  </p:cNvPr>
                  <p:cNvSpPr>
                    <a:spLocks noRot="1" noChangeAspect="1" noMove="1" noResize="1" noEditPoints="1" noAdjustHandles="1" noChangeArrowheads="1" noChangeShapeType="1" noTextEdit="1"/>
                  </p:cNvSpPr>
                  <p:nvPr/>
                </p:nvSpPr>
                <p:spPr>
                  <a:xfrm>
                    <a:off x="4631793" y="2493936"/>
                    <a:ext cx="504056" cy="504056"/>
                  </a:xfrm>
                  <a:prstGeom prst="ellipse">
                    <a:avLst/>
                  </a:prstGeom>
                  <a:blipFill rotWithShape="0">
                    <a:blip r:embed="rId41"/>
                    <a:stretch>
                      <a:fillRect l="-1449" r="-2899"/>
                    </a:stretch>
                  </a:blipFill>
                  <a:ln w="12700">
                    <a:solidFill>
                      <a:schemeClr val="tx1"/>
                    </a:solidFill>
                    <a:tailEnd type="none"/>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4" name="타원 83">
                    <a:extLst>
                      <a:ext uri="{FF2B5EF4-FFF2-40B4-BE49-F238E27FC236}">
                        <a16:creationId xmlns="" xmlns:a16="http://schemas.microsoft.com/office/drawing/2014/main" id="{E17E6F7B-E68E-419B-B038-E4F7EE55FBDD}"/>
                      </a:ext>
                    </a:extLst>
                  </p:cNvPr>
                  <p:cNvSpPr/>
                  <p:nvPr/>
                </p:nvSpPr>
                <p:spPr>
                  <a:xfrm>
                    <a:off x="3903298" y="2493936"/>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4, 2</m:t>
                          </m:r>
                        </m:oMath>
                      </m:oMathPara>
                    </a14:m>
                    <a:endParaRPr lang="ko-KR" altLang="en-US" sz="1600" dirty="0">
                      <a:latin typeface="SamsungOne 400" panose="020B0503030303020204" pitchFamily="34" charset="0"/>
                    </a:endParaRPr>
                  </a:p>
                </p:txBody>
              </p:sp>
            </mc:Choice>
            <mc:Fallback xmlns="">
              <p:sp>
                <p:nvSpPr>
                  <p:cNvPr id="236" name="타원 235">
                    <a:extLst>
                      <a:ext uri="{FF2B5EF4-FFF2-40B4-BE49-F238E27FC236}">
                        <a16:creationId xmlns:a16="http://schemas.microsoft.com/office/drawing/2014/main" id="{4029FBE4-45A2-4E6D-A363-3CEE480AFA04}"/>
                      </a:ext>
                    </a:extLst>
                  </p:cNvPr>
                  <p:cNvSpPr>
                    <a:spLocks noRot="1" noChangeAspect="1" noMove="1" noResize="1" noEditPoints="1" noAdjustHandles="1" noChangeArrowheads="1" noChangeShapeType="1" noTextEdit="1"/>
                  </p:cNvSpPr>
                  <p:nvPr/>
                </p:nvSpPr>
                <p:spPr>
                  <a:xfrm>
                    <a:off x="3903298" y="2493936"/>
                    <a:ext cx="504056" cy="504056"/>
                  </a:xfrm>
                  <a:prstGeom prst="ellipse">
                    <a:avLst/>
                  </a:prstGeom>
                  <a:blipFill>
                    <a:blip r:embed="rId42"/>
                    <a:stretch>
                      <a:fillRect/>
                    </a:stretch>
                  </a:blipFill>
                  <a:ln w="12700">
                    <a:tailEnd type="none"/>
                  </a:ln>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85" name="직사각형 84">
                  <a:extLst>
                    <a:ext uri="{FF2B5EF4-FFF2-40B4-BE49-F238E27FC236}">
                      <a16:creationId xmlns="" xmlns:a16="http://schemas.microsoft.com/office/drawing/2014/main" id="{B055B320-A7E7-4E8B-974F-54A3EB39E840}"/>
                    </a:ext>
                  </a:extLst>
                </p:cNvPr>
                <p:cNvSpPr/>
                <p:nvPr/>
              </p:nvSpPr>
              <p:spPr>
                <a:xfrm>
                  <a:off x="8578602" y="6044927"/>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85" name="직사각형 84">
                  <a:extLst>
                    <a:ext uri="{FF2B5EF4-FFF2-40B4-BE49-F238E27FC236}">
                      <a16:creationId xmlns:a16="http://schemas.microsoft.com/office/drawing/2014/main" xmlns:a14="http://schemas.microsoft.com/office/drawing/2010/main" xmlns="" id="{B055B320-A7E7-4E8B-974F-54A3EB39E840}"/>
                    </a:ext>
                  </a:extLst>
                </p:cNvPr>
                <p:cNvSpPr>
                  <a:spLocks noRot="1" noChangeAspect="1" noMove="1" noResize="1" noEditPoints="1" noAdjustHandles="1" noChangeArrowheads="1" noChangeShapeType="1" noTextEdit="1"/>
                </p:cNvSpPr>
                <p:nvPr/>
              </p:nvSpPr>
              <p:spPr>
                <a:xfrm>
                  <a:off x="8609899" y="6044927"/>
                  <a:ext cx="431528" cy="369332"/>
                </a:xfrm>
                <a:prstGeom prst="rect">
                  <a:avLst/>
                </a:prstGeom>
                <a:blipFill rotWithShape="0">
                  <a:blip r:embed="rId43"/>
                  <a:stretch>
                    <a:fillRect b="-30233"/>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6" name="직사각형 85">
                  <a:extLst>
                    <a:ext uri="{FF2B5EF4-FFF2-40B4-BE49-F238E27FC236}">
                      <a16:creationId xmlns="" xmlns:a16="http://schemas.microsoft.com/office/drawing/2014/main" id="{266D979B-F4B9-4807-8B35-EFFA44EECC0B}"/>
                    </a:ext>
                  </a:extLst>
                </p:cNvPr>
                <p:cNvSpPr/>
                <p:nvPr/>
              </p:nvSpPr>
              <p:spPr>
                <a:xfrm>
                  <a:off x="9313674" y="6044927"/>
                  <a:ext cx="494124" cy="526803"/>
                </a:xfrm>
                <a:prstGeom prst="rect">
                  <a:avLst/>
                </a:prstGeom>
                <a:ln>
                  <a:noFill/>
                </a:ln>
              </p:spPr>
              <p:txBody>
                <a:bodyPr wrap="none">
                  <a:spAutoFit/>
                </a:bodyPr>
                <a:lstStyle/>
                <a:p>
                  <a:pPr algn="dist"/>
                  <a14:m>
                    <m:oMathPara xmlns:m="http://schemas.openxmlformats.org/officeDocument/2006/math">
                      <m:oMathParaPr>
                        <m:jc m:val="center"/>
                      </m:oMathParaPr>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m:oMathPara>
                  </a14:m>
                  <a:endParaRPr lang="ko-KR" altLang="en-US" dirty="0">
                    <a:solidFill>
                      <a:srgbClr val="FF0000"/>
                    </a:solidFill>
                    <a:latin typeface="SamsungOne 400" panose="020B0503030303020204" pitchFamily="34" charset="0"/>
                  </a:endParaRPr>
                </a:p>
              </p:txBody>
            </p:sp>
          </mc:Choice>
          <mc:Fallback xmlns="">
            <p:sp>
              <p:nvSpPr>
                <p:cNvPr id="86" name="직사각형 85">
                  <a:extLst>
                    <a:ext uri="{FF2B5EF4-FFF2-40B4-BE49-F238E27FC236}">
                      <a16:creationId xmlns:a16="http://schemas.microsoft.com/office/drawing/2014/main" xmlns:a14="http://schemas.microsoft.com/office/drawing/2010/main" xmlns="" id="{266D979B-F4B9-4807-8B35-EFFA44EECC0B}"/>
                    </a:ext>
                  </a:extLst>
                </p:cNvPr>
                <p:cNvSpPr>
                  <a:spLocks noRot="1" noChangeAspect="1" noMove="1" noResize="1" noEditPoints="1" noAdjustHandles="1" noChangeArrowheads="1" noChangeShapeType="1" noTextEdit="1"/>
                </p:cNvSpPr>
                <p:nvPr/>
              </p:nvSpPr>
              <p:spPr>
                <a:xfrm>
                  <a:off x="9344972" y="6044927"/>
                  <a:ext cx="431528" cy="369332"/>
                </a:xfrm>
                <a:prstGeom prst="rect">
                  <a:avLst/>
                </a:prstGeom>
                <a:blipFill rotWithShape="0">
                  <a:blip r:embed="rId44"/>
                  <a:stretch>
                    <a:fillRect b="-30233"/>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7" name="타원 86">
                  <a:extLst>
                    <a:ext uri="{FF2B5EF4-FFF2-40B4-BE49-F238E27FC236}">
                      <a16:creationId xmlns="" xmlns:a16="http://schemas.microsoft.com/office/drawing/2014/main" id="{11753CE9-36EC-439F-B51D-B0AE66608106}"/>
                    </a:ext>
                  </a:extLst>
                </p:cNvPr>
                <p:cNvSpPr/>
                <p:nvPr/>
              </p:nvSpPr>
              <p:spPr>
                <a:xfrm>
                  <a:off x="9300534" y="4209480"/>
                  <a:ext cx="504056" cy="504056"/>
                </a:xfrm>
                <a:prstGeom prst="ellipse">
                  <a:avLst/>
                </a:prstGeom>
                <a:solidFill>
                  <a:schemeClr val="bg1"/>
                </a:solidFill>
                <a:ln w="127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wrap="square" lIns="0" tIns="36000" rIns="0" bIns="36000" rtlCol="0" anchor="ctr"/>
                <a:lstStyle/>
                <a:p>
                  <a:pPr algn="dist"/>
                  <a14:m>
                    <m:oMathPara xmlns:m="http://schemas.openxmlformats.org/officeDocument/2006/math">
                      <m:oMathParaPr>
                        <m:jc m:val="center"/>
                      </m:oMathParaPr>
                      <m:oMath xmlns:m="http://schemas.openxmlformats.org/officeDocument/2006/math">
                        <m:r>
                          <a:rPr lang="en-US" altLang="ko-KR" sz="1600" b="0" i="1" smtClean="0">
                            <a:latin typeface="Cambria Math" panose="02040503050406030204" pitchFamily="18" charset="0"/>
                          </a:rPr>
                          <m:t>3, 1</m:t>
                        </m:r>
                      </m:oMath>
                    </m:oMathPara>
                  </a14:m>
                  <a:endParaRPr lang="ko-KR" altLang="en-US" sz="1600" dirty="0">
                    <a:latin typeface="SamsungOne 400" panose="020B0503030303020204" pitchFamily="34" charset="0"/>
                  </a:endParaRPr>
                </a:p>
              </p:txBody>
            </p:sp>
          </mc:Choice>
          <mc:Fallback xmlns="">
            <p:sp>
              <p:nvSpPr>
                <p:cNvPr id="87" name="타원 86">
                  <a:extLst>
                    <a:ext uri="{FF2B5EF4-FFF2-40B4-BE49-F238E27FC236}">
                      <a16:creationId xmlns:a16="http://schemas.microsoft.com/office/drawing/2014/main" id="{11753CE9-36EC-439F-B51D-B0AE66608106}"/>
                    </a:ext>
                  </a:extLst>
                </p:cNvPr>
                <p:cNvSpPr>
                  <a:spLocks noRot="1" noChangeAspect="1" noMove="1" noResize="1" noEditPoints="1" noAdjustHandles="1" noChangeArrowheads="1" noChangeShapeType="1" noTextEdit="1"/>
                </p:cNvSpPr>
                <p:nvPr/>
              </p:nvSpPr>
              <p:spPr>
                <a:xfrm>
                  <a:off x="9300534" y="4209480"/>
                  <a:ext cx="504056" cy="504056"/>
                </a:xfrm>
                <a:prstGeom prst="ellipse">
                  <a:avLst/>
                </a:prstGeom>
                <a:blipFill>
                  <a:blip r:embed="rId45"/>
                  <a:stretch>
                    <a:fillRect l="-1449" r="-2899"/>
                  </a:stretch>
                </a:blipFill>
                <a:ln w="12700">
                  <a:tailEnd type="none"/>
                </a:ln>
              </p:spPr>
              <p:txBody>
                <a:bodyPr/>
                <a:lstStyle/>
                <a:p>
                  <a:r>
                    <a:rPr lang="ko-KR" altLang="en-US">
                      <a:noFill/>
                    </a:rPr>
                    <a:t> </a:t>
                  </a:r>
                </a:p>
              </p:txBody>
            </p:sp>
          </mc:Fallback>
        </mc:AlternateContent>
      </p:grpSp>
      <p:sp>
        <p:nvSpPr>
          <p:cNvPr id="89" name="직사각형 88">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90" name="직사각형 89">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96" name="직사각형 95">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97" name="TextBox 96">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Search Space with Pruning</a:t>
            </a:r>
          </a:p>
        </p:txBody>
      </p:sp>
      <p:sp>
        <p:nvSpPr>
          <p:cNvPr id="98" name="직사각형 97">
            <a:extLst>
              <a:ext uri="{FF2B5EF4-FFF2-40B4-BE49-F238E27FC236}">
                <a16:creationId xmlns="" xmlns:a16="http://schemas.microsoft.com/office/drawing/2014/main"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6"/>
              </a:buBlip>
              <a:defRPr/>
            </a:pPr>
            <a:r>
              <a:rPr lang="en-US" altLang="ko-KR" sz="1300" dirty="0">
                <a:solidFill>
                  <a:schemeClr val="tx1"/>
                </a:solidFill>
                <a:latin typeface="SamsungOne 400" panose="020B0503030303020204" pitchFamily="34" charset="0"/>
                <a:ea typeface="SamsungOne 400" panose="020B0503030303020204" pitchFamily="34" charset="0"/>
              </a:rPr>
              <a:t>The Search Space Tree of the N-Queens problem can be </a:t>
            </a:r>
            <a:r>
              <a:rPr lang="en-US" altLang="ko-KR" sz="1300" dirty="0" smtClean="0">
                <a:solidFill>
                  <a:schemeClr val="tx1"/>
                </a:solidFill>
                <a:latin typeface="SamsungOne 400" panose="020B0503030303020204" pitchFamily="34" charset="0"/>
                <a:ea typeface="SamsungOne 400" panose="020B0503030303020204" pitchFamily="34" charset="0"/>
              </a:rPr>
              <a:t>drawn </a:t>
            </a:r>
            <a:r>
              <a:rPr lang="en-US" altLang="ko-KR" sz="1300" dirty="0">
                <a:solidFill>
                  <a:schemeClr val="tx1"/>
                </a:solidFill>
                <a:latin typeface="SamsungOne 400" panose="020B0503030303020204" pitchFamily="34" charset="0"/>
                <a:ea typeface="SamsungOne 400" panose="020B0503030303020204" pitchFamily="34" charset="0"/>
              </a:rPr>
              <a:t>as follows.</a:t>
            </a:r>
          </a:p>
        </p:txBody>
      </p:sp>
    </p:spTree>
    <p:extLst>
      <p:ext uri="{BB962C8B-B14F-4D97-AF65-F5344CB8AC3E}">
        <p14:creationId xmlns:p14="http://schemas.microsoft.com/office/powerpoint/2010/main" val="29230662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94036" y="2344543"/>
            <a:ext cx="8802448" cy="2575476"/>
            <a:chOff x="594036" y="2344543"/>
            <a:chExt cx="8802448" cy="2575476"/>
          </a:xfrm>
        </p:grpSpPr>
        <p:sp>
          <p:nvSpPr>
            <p:cNvPr id="18" name="직사각형 17"/>
            <p:cNvSpPr/>
            <p:nvPr/>
          </p:nvSpPr>
          <p:spPr>
            <a:xfrm>
              <a:off x="594036" y="2344543"/>
              <a:ext cx="8802448" cy="2575476"/>
            </a:xfrm>
            <a:prstGeom prst="rect">
              <a:avLst/>
            </a:prstGeom>
            <a:solidFill>
              <a:schemeClr val="bg1">
                <a:lumMod val="95000"/>
              </a:schemeClr>
            </a:solidFill>
            <a:ln w="12700">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89" name="내용 개체 틀 2">
              <a:extLst>
                <a:ext uri="{FF2B5EF4-FFF2-40B4-BE49-F238E27FC236}">
                  <a16:creationId xmlns="" xmlns:a16="http://schemas.microsoft.com/office/drawing/2014/main" id="{B3FD32E0-A925-4E1E-B4F5-3C60E0F8C1D1}"/>
                </a:ext>
              </a:extLst>
            </p:cNvPr>
            <p:cNvSpPr txBox="1">
              <a:spLocks/>
            </p:cNvSpPr>
            <p:nvPr/>
          </p:nvSpPr>
          <p:spPr>
            <a:xfrm>
              <a:off x="2822859" y="2496258"/>
              <a:ext cx="4287626" cy="2423760"/>
            </a:xfrm>
            <a:prstGeom prst="rect">
              <a:avLst/>
            </a:prstGeom>
          </p:spPr>
          <p:txBody>
            <a:bodyPr vert="horz" lIns="91440" tIns="45720" rIns="91440" bIns="45720" rtlCol="0">
              <a:normAutofit/>
            </a:bodyPr>
            <a:lstStyle>
              <a:lvl1pPr marL="228600" indent="-228600" algn="l" defTabSz="914400" rtl="0" eaLnBrk="1" latinLnBrk="1" hangingPunct="1">
                <a:lnSpc>
                  <a:spcPct val="100000"/>
                </a:lnSpc>
                <a:spcBef>
                  <a:spcPts val="600"/>
                </a:spcBef>
                <a:spcAft>
                  <a:spcPts val="600"/>
                </a:spcAft>
                <a:buClr>
                  <a:srgbClr val="C00000"/>
                </a:buClr>
                <a:buFont typeface="Wingdings" panose="05000000000000000000" pitchFamily="2" charset="2"/>
                <a:buChar char="§"/>
                <a:defRPr sz="2800" kern="1200">
                  <a:solidFill>
                    <a:schemeClr val="tx1"/>
                  </a:solidFill>
                  <a:latin typeface="Georgia" panose="02040502050405020303" pitchFamily="18" charset="0"/>
                  <a:ea typeface="SamsungOne 400" panose="02020600000000000000" pitchFamily="18" charset="-127"/>
                  <a:cs typeface="+mn-cs"/>
                </a:defRPr>
              </a:lvl1pPr>
              <a:lvl2pPr marL="538163" indent="-268288" algn="l" defTabSz="914400" rtl="0" eaLnBrk="1" latinLnBrk="1" hangingPunct="1">
                <a:lnSpc>
                  <a:spcPct val="100000"/>
                </a:lnSpc>
                <a:spcBef>
                  <a:spcPts val="0"/>
                </a:spcBef>
                <a:spcAft>
                  <a:spcPts val="600"/>
                </a:spcAft>
                <a:buClr>
                  <a:schemeClr val="accent2"/>
                </a:buClr>
                <a:buFont typeface="Arial" panose="020B0604020202020204" pitchFamily="34" charset="0"/>
                <a:buChar char="•"/>
                <a:defRPr sz="2400" kern="1200">
                  <a:solidFill>
                    <a:schemeClr val="tx1"/>
                  </a:solidFill>
                  <a:latin typeface="Georgia" panose="02040502050405020303" pitchFamily="18" charset="0"/>
                  <a:ea typeface="SamsungOne 400" panose="02020600000000000000" pitchFamily="18" charset="-127"/>
                  <a:cs typeface="+mn-cs"/>
                </a:defRPr>
              </a:lvl2pPr>
              <a:lvl3pPr marL="808038" indent="-269875" algn="l" defTabSz="914400" rtl="0" eaLnBrk="1" latinLnBrk="1" hangingPunct="1">
                <a:lnSpc>
                  <a:spcPct val="100000"/>
                </a:lnSpc>
                <a:spcBef>
                  <a:spcPts val="0"/>
                </a:spcBef>
                <a:spcAft>
                  <a:spcPts val="600"/>
                </a:spcAft>
                <a:buClr>
                  <a:schemeClr val="accent1"/>
                </a:buClr>
                <a:buFont typeface="SamsungOne 400" panose="02020600000000000000" pitchFamily="18" charset="-127"/>
                <a:buChar char="-"/>
                <a:tabLst>
                  <a:tab pos="808038" algn="l"/>
                </a:tabLst>
                <a:defRPr sz="2400" kern="1200">
                  <a:solidFill>
                    <a:schemeClr val="tx1"/>
                  </a:solidFill>
                  <a:latin typeface="Georgia" panose="02040502050405020303" pitchFamily="18" charset="0"/>
                  <a:ea typeface="SamsungOne 400" panose="02020600000000000000" pitchFamily="18" charset="-127"/>
                  <a:cs typeface="+mn-cs"/>
                </a:defRPr>
              </a:lvl3pPr>
              <a:lvl4pPr marL="1166813" indent="-268288" algn="l" defTabSz="914400" rtl="0" eaLnBrk="1" latinLnBrk="1" hangingPunct="1">
                <a:lnSpc>
                  <a:spcPct val="100000"/>
                </a:lnSpc>
                <a:spcBef>
                  <a:spcPts val="0"/>
                </a:spcBef>
                <a:spcAft>
                  <a:spcPts val="600"/>
                </a:spcAft>
                <a:buFont typeface="Arial" panose="020B0604020202020204" pitchFamily="34" charset="0"/>
                <a:buChar char="•"/>
                <a:tabLst>
                  <a:tab pos="1166813" algn="l"/>
                </a:tabLst>
                <a:defRPr sz="2400" kern="1200">
                  <a:solidFill>
                    <a:schemeClr val="tx1"/>
                  </a:solidFill>
                  <a:latin typeface="Georgia" panose="02040502050405020303" pitchFamily="18" charset="0"/>
                  <a:ea typeface="SamsungOne 400" panose="02020600000000000000" pitchFamily="18" charset="-127"/>
                  <a:cs typeface="+mn-cs"/>
                </a:defRPr>
              </a:lvl4pPr>
              <a:lvl5pPr marL="1436688" indent="-269875" algn="l" defTabSz="914400" rtl="0" eaLnBrk="1" latinLnBrk="1" hangingPunct="1">
                <a:lnSpc>
                  <a:spcPct val="100000"/>
                </a:lnSpc>
                <a:spcBef>
                  <a:spcPts val="0"/>
                </a:spcBef>
                <a:spcAft>
                  <a:spcPts val="600"/>
                </a:spcAft>
                <a:buFont typeface="Arial" panose="020B0604020202020204" pitchFamily="34" charset="0"/>
                <a:buChar char="•"/>
                <a:defRPr sz="2400" kern="1200">
                  <a:solidFill>
                    <a:schemeClr val="tx1"/>
                  </a:solidFill>
                  <a:latin typeface="Georgia" panose="02040502050405020303" pitchFamily="18" charset="0"/>
                  <a:ea typeface="SamsungOne 400" panose="02020600000000000000" pitchFamily="18"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ko-KR" sz="1600" dirty="0">
                  <a:solidFill>
                    <a:srgbClr val="994CC3"/>
                  </a:solidFill>
                  <a:latin typeface="D2Coding" panose="020B0609020101020101" pitchFamily="49" charset="-127"/>
                  <a:ea typeface="D2Coding" panose="020B0609020101020101" pitchFamily="49" charset="-127"/>
                </a:rPr>
                <a:t>def</a:t>
              </a: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dirty="0">
                  <a:solidFill>
                    <a:srgbClr val="4876D6"/>
                  </a:solidFill>
                  <a:latin typeface="D2Coding" panose="020B0609020101020101" pitchFamily="49" charset="-127"/>
                  <a:ea typeface="D2Coding" panose="020B0609020101020101" pitchFamily="49" charset="-127"/>
                </a:rPr>
                <a:t>n_queens</a:t>
              </a:r>
              <a:r>
                <a:rPr lang="en-US" altLang="ko-KR" sz="1600" dirty="0">
                  <a:solidFill>
                    <a:srgbClr val="403F53"/>
                  </a:solidFill>
                  <a:latin typeface="D2Coding" panose="020B0609020101020101" pitchFamily="49" charset="-127"/>
                  <a:ea typeface="D2Coding" panose="020B0609020101020101" pitchFamily="49" charset="-127"/>
                </a:rPr>
                <a:t>(</a:t>
              </a:r>
              <a:r>
                <a:rPr lang="en-US" altLang="ko-KR" sz="1600" dirty="0">
                  <a:solidFill>
                    <a:srgbClr val="4876D6"/>
                  </a:solidFill>
                  <a:latin typeface="D2Coding" panose="020B0609020101020101" pitchFamily="49" charset="-127"/>
                  <a:ea typeface="D2Coding" panose="020B0609020101020101" pitchFamily="49" charset="-127"/>
                </a:rPr>
                <a:t>node</a:t>
              </a:r>
              <a:r>
                <a:rPr lang="en-US" altLang="ko-KR" sz="1600" dirty="0">
                  <a:solidFill>
                    <a:srgbClr val="403F53"/>
                  </a:solidFill>
                  <a:latin typeface="D2Coding" panose="020B0609020101020101" pitchFamily="49" charset="-127"/>
                  <a:ea typeface="D2Coding" panose="020B0609020101020101" pitchFamily="49" charset="-127"/>
                </a:rPr>
                <a:t> v):</a:t>
              </a:r>
            </a:p>
            <a:p>
              <a:pPr marL="0" indent="0">
                <a:spcBef>
                  <a:spcPts val="0"/>
                </a:spcBef>
                <a:buNone/>
              </a:pP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dirty="0">
                  <a:solidFill>
                    <a:srgbClr val="994CC3"/>
                  </a:solidFill>
                  <a:latin typeface="D2Coding" panose="020B0609020101020101" pitchFamily="49" charset="-127"/>
                  <a:ea typeface="D2Coding" panose="020B0609020101020101" pitchFamily="49" charset="-127"/>
                </a:rPr>
                <a:t>if</a:t>
              </a: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dirty="0">
                  <a:solidFill>
                    <a:srgbClr val="4876D6"/>
                  </a:solidFill>
                  <a:latin typeface="D2Coding" panose="020B0609020101020101" pitchFamily="49" charset="-127"/>
                  <a:ea typeface="D2Coding" panose="020B0609020101020101" pitchFamily="49" charset="-127"/>
                </a:rPr>
                <a:t>promising</a:t>
              </a:r>
              <a:r>
                <a:rPr lang="en-US" altLang="ko-KR" sz="1600" dirty="0">
                  <a:solidFill>
                    <a:srgbClr val="403F53"/>
                  </a:solidFill>
                  <a:latin typeface="D2Coding" panose="020B0609020101020101" pitchFamily="49" charset="-127"/>
                  <a:ea typeface="D2Coding" panose="020B0609020101020101" pitchFamily="49" charset="-127"/>
                </a:rPr>
                <a:t>(v)):</a:t>
              </a:r>
            </a:p>
            <a:p>
              <a:pPr marL="0" indent="0">
                <a:spcBef>
                  <a:spcPts val="0"/>
                </a:spcBef>
                <a:buNone/>
              </a:pP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dirty="0">
                  <a:solidFill>
                    <a:srgbClr val="994CC3"/>
                  </a:solidFill>
                  <a:latin typeface="D2Coding" panose="020B0609020101020101" pitchFamily="49" charset="-127"/>
                  <a:ea typeface="D2Coding" panose="020B0609020101020101" pitchFamily="49" charset="-127"/>
                </a:rPr>
                <a:t>if</a:t>
              </a: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i="1" dirty="0">
                  <a:solidFill>
                    <a:schemeClr val="accent1"/>
                  </a:solidFill>
                  <a:latin typeface="D2Coding" panose="020B0609020101020101" pitchFamily="49" charset="-127"/>
                  <a:ea typeface="D2Coding" panose="020B0609020101020101" pitchFamily="49" charset="-127"/>
                </a:rPr>
                <a:t>there is a solution at v</a:t>
              </a:r>
              <a:r>
                <a:rPr lang="en-US" altLang="ko-KR" sz="1600" dirty="0">
                  <a:solidFill>
                    <a:srgbClr val="403F53"/>
                  </a:solidFill>
                  <a:latin typeface="D2Coding" panose="020B0609020101020101" pitchFamily="49" charset="-127"/>
                  <a:ea typeface="D2Coding" panose="020B0609020101020101" pitchFamily="49" charset="-127"/>
                </a:rPr>
                <a:t>):</a:t>
              </a:r>
            </a:p>
            <a:p>
              <a:pPr marL="0" indent="0">
                <a:spcBef>
                  <a:spcPts val="0"/>
                </a:spcBef>
                <a:buNone/>
              </a:pPr>
              <a:r>
                <a:rPr lang="en-US" altLang="ko-KR" sz="1600" dirty="0">
                  <a:solidFill>
                    <a:srgbClr val="403F53"/>
                  </a:solidFill>
                  <a:latin typeface="D2Coding" panose="020B0609020101020101" pitchFamily="49" charset="-127"/>
                  <a:ea typeface="D2Coding" panose="020B0609020101020101" pitchFamily="49" charset="-127"/>
                </a:rPr>
                <a:t>            write the solution;</a:t>
              </a:r>
            </a:p>
            <a:p>
              <a:pPr marL="0" indent="0">
                <a:spcBef>
                  <a:spcPts val="0"/>
                </a:spcBef>
                <a:buNone/>
              </a:pP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dirty="0">
                  <a:solidFill>
                    <a:srgbClr val="994CC3"/>
                  </a:solidFill>
                  <a:latin typeface="D2Coding" panose="020B0609020101020101" pitchFamily="49" charset="-127"/>
                  <a:ea typeface="D2Coding" panose="020B0609020101020101" pitchFamily="49" charset="-127"/>
                </a:rPr>
                <a:t>else</a:t>
              </a:r>
              <a:r>
                <a:rPr lang="en-US" altLang="ko-KR" sz="1600" dirty="0">
                  <a:solidFill>
                    <a:srgbClr val="403F53"/>
                  </a:solidFill>
                  <a:latin typeface="D2Coding" panose="020B0609020101020101" pitchFamily="49" charset="-127"/>
                  <a:ea typeface="D2Coding" panose="020B0609020101020101" pitchFamily="49" charset="-127"/>
                </a:rPr>
                <a:t> </a:t>
              </a:r>
            </a:p>
            <a:p>
              <a:pPr marL="0" indent="0">
                <a:spcBef>
                  <a:spcPts val="0"/>
                </a:spcBef>
                <a:buNone/>
              </a:pP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dirty="0">
                  <a:solidFill>
                    <a:srgbClr val="994CC3"/>
                  </a:solidFill>
                  <a:latin typeface="D2Coding" panose="020B0609020101020101" pitchFamily="49" charset="-127"/>
                  <a:ea typeface="D2Coding" panose="020B0609020101020101" pitchFamily="49" charset="-127"/>
                </a:rPr>
                <a:t>for</a:t>
              </a: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i="1" dirty="0">
                  <a:solidFill>
                    <a:schemeClr val="accent1"/>
                  </a:solidFill>
                  <a:latin typeface="D2Coding" panose="020B0609020101020101" pitchFamily="49" charset="-127"/>
                  <a:ea typeface="D2Coding" panose="020B0609020101020101" pitchFamily="49" charset="-127"/>
                </a:rPr>
                <a:t>each child u of v</a:t>
              </a:r>
              <a:r>
                <a:rPr lang="en-US" altLang="ko-KR" sz="1600" dirty="0">
                  <a:solidFill>
                    <a:srgbClr val="403F53"/>
                  </a:solidFill>
                  <a:latin typeface="D2Coding" panose="020B0609020101020101" pitchFamily="49" charset="-127"/>
                  <a:ea typeface="D2Coding" panose="020B0609020101020101" pitchFamily="49" charset="-127"/>
                </a:rPr>
                <a:t>):</a:t>
              </a:r>
            </a:p>
            <a:p>
              <a:pPr marL="0" indent="0">
                <a:spcBef>
                  <a:spcPts val="0"/>
                </a:spcBef>
                <a:buNone/>
              </a:pPr>
              <a:r>
                <a:rPr lang="en-US" altLang="ko-KR" sz="1600" dirty="0">
                  <a:solidFill>
                    <a:srgbClr val="403F53"/>
                  </a:solidFill>
                  <a:latin typeface="D2Coding" panose="020B0609020101020101" pitchFamily="49" charset="-127"/>
                  <a:ea typeface="D2Coding" panose="020B0609020101020101" pitchFamily="49" charset="-127"/>
                </a:rPr>
                <a:t>                </a:t>
              </a:r>
              <a:r>
                <a:rPr lang="en-US" altLang="ko-KR" sz="1600" dirty="0">
                  <a:solidFill>
                    <a:srgbClr val="4876D6"/>
                  </a:solidFill>
                  <a:latin typeface="D2Coding" panose="020B0609020101020101" pitchFamily="49" charset="-127"/>
                  <a:ea typeface="D2Coding" panose="020B0609020101020101" pitchFamily="49" charset="-127"/>
                </a:rPr>
                <a:t>n_queens</a:t>
              </a:r>
              <a:r>
                <a:rPr lang="en-US" altLang="ko-KR" sz="1600" dirty="0">
                  <a:solidFill>
                    <a:srgbClr val="403F53"/>
                  </a:solidFill>
                  <a:latin typeface="D2Coding" panose="020B0609020101020101" pitchFamily="49" charset="-127"/>
                  <a:ea typeface="D2Coding" panose="020B0609020101020101" pitchFamily="49" charset="-127"/>
                </a:rPr>
                <a:t>(</a:t>
              </a:r>
              <a:r>
                <a:rPr lang="en-US" altLang="ko-KR" sz="1600" dirty="0">
                  <a:solidFill>
                    <a:srgbClr val="4876D6"/>
                  </a:solidFill>
                  <a:latin typeface="D2Coding" panose="020B0609020101020101" pitchFamily="49" charset="-127"/>
                  <a:ea typeface="D2Coding" panose="020B0609020101020101" pitchFamily="49" charset="-127"/>
                </a:rPr>
                <a:t>u</a:t>
              </a:r>
              <a:r>
                <a:rPr lang="en-US" altLang="ko-KR" sz="1600" dirty="0">
                  <a:solidFill>
                    <a:srgbClr val="403F53"/>
                  </a:solidFill>
                  <a:latin typeface="D2Coding" panose="020B0609020101020101" pitchFamily="49" charset="-127"/>
                  <a:ea typeface="D2Coding" panose="020B0609020101020101" pitchFamily="49" charset="-127"/>
                </a:rPr>
                <a:t>);</a:t>
              </a:r>
            </a:p>
          </p:txBody>
        </p:sp>
      </p:grpSp>
      <p:sp>
        <p:nvSpPr>
          <p:cNvPr id="8" name="직사각형 7">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9" name="직사각형 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10" name="직사각형 9">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11" name="TextBox 10">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1.3. Pseudo-code for N-Queens Solver</a:t>
            </a:r>
          </a:p>
        </p:txBody>
      </p:sp>
      <p:sp>
        <p:nvSpPr>
          <p:cNvPr id="17" name="직사각형 16">
            <a:extLst>
              <a:ext uri="{FF2B5EF4-FFF2-40B4-BE49-F238E27FC236}">
                <a16:creationId xmlns="" xmlns:a16="http://schemas.microsoft.com/office/drawing/2014/main"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pseudocode for solving this problem can be expressed as follows.</a:t>
            </a:r>
          </a:p>
        </p:txBody>
      </p:sp>
    </p:spTree>
    <p:extLst>
      <p:ext uri="{BB962C8B-B14F-4D97-AF65-F5344CB8AC3E}">
        <p14:creationId xmlns:p14="http://schemas.microsoft.com/office/powerpoint/2010/main" val="26922505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표 4">
            <a:extLst>
              <a:ext uri="{FF2B5EF4-FFF2-40B4-BE49-F238E27FC236}">
                <a16:creationId xmlns="" xmlns:a16="http://schemas.microsoft.com/office/drawing/2014/main" id="{5514F86D-08C2-4202-A4D9-866E901994B2}"/>
              </a:ext>
            </a:extLst>
          </p:cNvPr>
          <p:cNvGraphicFramePr>
            <a:graphicFrameLocks noGrp="1"/>
          </p:cNvGraphicFramePr>
          <p:nvPr>
            <p:extLst>
              <p:ext uri="{D42A27DB-BD31-4B8C-83A1-F6EECF244321}">
                <p14:modId xmlns:p14="http://schemas.microsoft.com/office/powerpoint/2010/main" val="3056628077"/>
              </p:ext>
            </p:extLst>
          </p:nvPr>
        </p:nvGraphicFramePr>
        <p:xfrm>
          <a:off x="2941578" y="3583654"/>
          <a:ext cx="54006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tblGrid>
              <a:tr h="540060">
                <a:tc>
                  <a:txBody>
                    <a:bodyPr/>
                    <a:lstStyle/>
                    <a:p>
                      <a:pPr algn="ctr" latinLnBrk="1"/>
                      <a:r>
                        <a:rPr lang="en-US" altLang="ko-KR" b="0" dirty="0">
                          <a:solidFill>
                            <a:schemeClr val="tx1"/>
                          </a:solidFill>
                          <a:latin typeface="SamsungOne 400" panose="020B0503030303020204" pitchFamily="34" charset="0"/>
                          <a:ea typeface="SamsungOne 400" panose="020B0503030303020204" pitchFamily="34" charset="0"/>
                        </a:rPr>
                        <a:t>0</a:t>
                      </a:r>
                      <a:endParaRPr lang="ko-KR" altLang="en-US"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50166911"/>
                  </a:ext>
                </a:extLst>
              </a:tr>
              <a:tr h="540060">
                <a:tc>
                  <a:txBody>
                    <a:bodyPr/>
                    <a:lstStyle/>
                    <a:p>
                      <a:pPr algn="ctr" latinLnBrk="1"/>
                      <a:r>
                        <a:rPr lang="en-US" altLang="ko-KR" b="0" dirty="0">
                          <a:solidFill>
                            <a:schemeClr val="tx1"/>
                          </a:solidFill>
                          <a:latin typeface="SamsungOne 400" panose="020B0503030303020204" pitchFamily="34" charset="0"/>
                          <a:ea typeface="SamsungOne 400" panose="020B0503030303020204" pitchFamily="34" charset="0"/>
                        </a:rPr>
                        <a:t>1</a:t>
                      </a:r>
                      <a:endParaRPr lang="ko-KR" altLang="en-US"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684961571"/>
                  </a:ext>
                </a:extLst>
              </a:tr>
              <a:tr h="540060">
                <a:tc>
                  <a:txBody>
                    <a:bodyPr/>
                    <a:lstStyle/>
                    <a:p>
                      <a:pPr algn="ctr" latinLnBrk="1"/>
                      <a:r>
                        <a:rPr lang="en-US" altLang="ko-KR" b="0" dirty="0">
                          <a:solidFill>
                            <a:schemeClr val="tx1"/>
                          </a:solidFill>
                          <a:latin typeface="SamsungOne 400" panose="020B0503030303020204" pitchFamily="34" charset="0"/>
                          <a:ea typeface="SamsungOne 400" panose="020B0503030303020204" pitchFamily="34" charset="0"/>
                        </a:rPr>
                        <a:t>2</a:t>
                      </a:r>
                      <a:endParaRPr lang="ko-KR" altLang="en-US"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647675636"/>
                  </a:ext>
                </a:extLst>
              </a:tr>
              <a:tr h="540060">
                <a:tc>
                  <a:txBody>
                    <a:bodyPr/>
                    <a:lstStyle/>
                    <a:p>
                      <a:pPr algn="ctr" latinLnBrk="1"/>
                      <a:r>
                        <a:rPr lang="en-US" altLang="ko-KR" b="0" dirty="0">
                          <a:solidFill>
                            <a:schemeClr val="tx1"/>
                          </a:solidFill>
                          <a:latin typeface="SamsungOne 400" panose="020B0503030303020204" pitchFamily="34" charset="0"/>
                          <a:ea typeface="SamsungOne 400" panose="020B0503030303020204" pitchFamily="34" charset="0"/>
                        </a:rPr>
                        <a:t>3</a:t>
                      </a:r>
                      <a:endParaRPr lang="ko-KR" altLang="en-US"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710230042"/>
                  </a:ext>
                </a:extLst>
              </a:tr>
            </a:tbl>
          </a:graphicData>
        </a:graphic>
      </p:graphicFrame>
      <p:graphicFrame>
        <p:nvGraphicFramePr>
          <p:cNvPr id="12" name="표 4">
            <a:extLst>
              <a:ext uri="{FF2B5EF4-FFF2-40B4-BE49-F238E27FC236}">
                <a16:creationId xmlns="" xmlns:a16="http://schemas.microsoft.com/office/drawing/2014/main" id="{0AD9DDA6-58CF-4A1E-9344-772586D376BD}"/>
              </a:ext>
            </a:extLst>
          </p:cNvPr>
          <p:cNvGraphicFramePr>
            <a:graphicFrameLocks noGrp="1"/>
          </p:cNvGraphicFramePr>
          <p:nvPr>
            <p:extLst>
              <p:ext uri="{D42A27DB-BD31-4B8C-83A1-F6EECF244321}">
                <p14:modId xmlns:p14="http://schemas.microsoft.com/office/powerpoint/2010/main" val="387849857"/>
              </p:ext>
            </p:extLst>
          </p:nvPr>
        </p:nvGraphicFramePr>
        <p:xfrm>
          <a:off x="3460982" y="3043594"/>
          <a:ext cx="2160240" cy="54006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algn="ctr" latinLnBrk="1"/>
                      <a:r>
                        <a:rPr lang="en-US" altLang="ko-KR" b="0" dirty="0">
                          <a:solidFill>
                            <a:schemeClr val="tx1"/>
                          </a:solidFill>
                          <a:latin typeface="SamsungOne 400" panose="020B0503030303020204" pitchFamily="34" charset="0"/>
                          <a:ea typeface="SamsungOne 400" panose="020B0503030303020204" pitchFamily="34" charset="0"/>
                        </a:rPr>
                        <a:t>0</a:t>
                      </a:r>
                      <a:endParaRPr lang="ko-KR" altLang="en-US"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b="0" dirty="0">
                          <a:solidFill>
                            <a:schemeClr val="tx1"/>
                          </a:solidFill>
                          <a:latin typeface="SamsungOne 400" panose="020B0503030303020204" pitchFamily="34" charset="0"/>
                          <a:ea typeface="SamsungOne 400" panose="020B0503030303020204" pitchFamily="34" charset="0"/>
                        </a:rPr>
                        <a:t>1</a:t>
                      </a:r>
                      <a:endParaRPr lang="ko-KR" altLang="en-US"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b="0" dirty="0">
                          <a:solidFill>
                            <a:schemeClr val="tx1"/>
                          </a:solidFill>
                          <a:latin typeface="SamsungOne 400" panose="020B0503030303020204" pitchFamily="34" charset="0"/>
                          <a:ea typeface="SamsungOne 400" panose="020B0503030303020204" pitchFamily="34" charset="0"/>
                        </a:rPr>
                        <a:t>2</a:t>
                      </a:r>
                      <a:endParaRPr lang="ko-KR" altLang="en-US"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b="0" dirty="0">
                          <a:solidFill>
                            <a:schemeClr val="tx1"/>
                          </a:solidFill>
                          <a:latin typeface="SamsungOne 400" panose="020B0503030303020204" pitchFamily="34" charset="0"/>
                          <a:ea typeface="SamsungOne 400" panose="020B0503030303020204" pitchFamily="34" charset="0"/>
                        </a:rPr>
                        <a:t>3</a:t>
                      </a:r>
                      <a:endParaRPr lang="ko-KR" altLang="en-US"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50166911"/>
                  </a:ext>
                </a:extLst>
              </a:tr>
            </a:tbl>
          </a:graphicData>
        </a:graphic>
      </p:graphicFrame>
      <p:graphicFrame>
        <p:nvGraphicFramePr>
          <p:cNvPr id="9" name="표 4">
            <a:extLst>
              <a:ext uri="{FF2B5EF4-FFF2-40B4-BE49-F238E27FC236}">
                <a16:creationId xmlns="" xmlns:a16="http://schemas.microsoft.com/office/drawing/2014/main" id="{906E65B5-DD2E-4133-A4AC-3895EF4C8A4A}"/>
              </a:ext>
            </a:extLst>
          </p:cNvPr>
          <p:cNvGraphicFramePr>
            <a:graphicFrameLocks noGrp="1"/>
          </p:cNvGraphicFramePr>
          <p:nvPr>
            <p:extLst>
              <p:ext uri="{D42A27DB-BD31-4B8C-83A1-F6EECF244321}">
                <p14:modId xmlns:p14="http://schemas.microsoft.com/office/powerpoint/2010/main" val="1776183034"/>
              </p:ext>
            </p:extLst>
          </p:nvPr>
        </p:nvGraphicFramePr>
        <p:xfrm>
          <a:off x="3460982" y="3583654"/>
          <a:ext cx="2160240" cy="2160240"/>
        </p:xfrm>
        <a:graphic>
          <a:graphicData uri="http://schemas.openxmlformats.org/drawingml/2006/table">
            <a:tbl>
              <a:tblPr firstRow="1" bandRow="1">
                <a:tableStyleId>{5C22544A-7EE6-4342-B048-85BDC9FD1C3A}</a:tableStyleId>
              </a:tblPr>
              <a:tblGrid>
                <a:gridCol w="540060">
                  <a:extLst>
                    <a:ext uri="{9D8B030D-6E8A-4147-A177-3AD203B41FA5}">
                      <a16:colId xmlns="" xmlns:a16="http://schemas.microsoft.com/office/drawing/2014/main" val="2292221910"/>
                    </a:ext>
                  </a:extLst>
                </a:gridCol>
                <a:gridCol w="540060">
                  <a:extLst>
                    <a:ext uri="{9D8B030D-6E8A-4147-A177-3AD203B41FA5}">
                      <a16:colId xmlns="" xmlns:a16="http://schemas.microsoft.com/office/drawing/2014/main" val="3684501868"/>
                    </a:ext>
                  </a:extLst>
                </a:gridCol>
                <a:gridCol w="540060">
                  <a:extLst>
                    <a:ext uri="{9D8B030D-6E8A-4147-A177-3AD203B41FA5}">
                      <a16:colId xmlns="" xmlns:a16="http://schemas.microsoft.com/office/drawing/2014/main" val="1032054102"/>
                    </a:ext>
                  </a:extLst>
                </a:gridCol>
                <a:gridCol w="540060">
                  <a:extLst>
                    <a:ext uri="{9D8B030D-6E8A-4147-A177-3AD203B41FA5}">
                      <a16:colId xmlns="" xmlns:a16="http://schemas.microsoft.com/office/drawing/2014/main" val="4158603371"/>
                    </a:ext>
                  </a:extLst>
                </a:gridCol>
              </a:tblGrid>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540060">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bl>
          </a:graphicData>
        </a:graphic>
      </p:graphicFrame>
      <p:pic>
        <p:nvPicPr>
          <p:cNvPr id="10" name="그래픽 9" descr="체스 말">
            <a:extLst>
              <a:ext uri="{FF2B5EF4-FFF2-40B4-BE49-F238E27FC236}">
                <a16:creationId xmlns="" xmlns:a16="http://schemas.microsoft.com/office/drawing/2014/main" id="{5C401A33-6C85-4F5B-B9CC-56474D5A2BB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4158123" y="3662680"/>
            <a:ext cx="216024" cy="378042"/>
          </a:xfrm>
          <a:prstGeom prst="rect">
            <a:avLst/>
          </a:prstGeom>
        </p:spPr>
      </p:pic>
      <p:pic>
        <p:nvPicPr>
          <p:cNvPr id="13" name="그래픽 12" descr="체스 말">
            <a:extLst>
              <a:ext uri="{FF2B5EF4-FFF2-40B4-BE49-F238E27FC236}">
                <a16:creationId xmlns="" xmlns:a16="http://schemas.microsoft.com/office/drawing/2014/main" id="{5C86890F-E9DC-4A7C-BD8F-78178FEFE47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3649140" y="4190618"/>
            <a:ext cx="216024" cy="378042"/>
          </a:xfrm>
          <a:prstGeom prst="rect">
            <a:avLst/>
          </a:prstGeom>
        </p:spPr>
      </p:pic>
      <p:pic>
        <p:nvPicPr>
          <p:cNvPr id="14" name="그래픽 13" descr="체스 말">
            <a:extLst>
              <a:ext uri="{FF2B5EF4-FFF2-40B4-BE49-F238E27FC236}">
                <a16:creationId xmlns="" xmlns:a16="http://schemas.microsoft.com/office/drawing/2014/main" id="{122AC8EC-4317-4563-90F1-E1D295D5A83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4744142" y="4728302"/>
            <a:ext cx="216024" cy="378042"/>
          </a:xfrm>
          <a:prstGeom prst="rect">
            <a:avLst/>
          </a:prstGeom>
        </p:spPr>
      </p:pic>
      <p:pic>
        <p:nvPicPr>
          <p:cNvPr id="15" name="그래픽 14" descr="체스 말">
            <a:extLst>
              <a:ext uri="{FF2B5EF4-FFF2-40B4-BE49-F238E27FC236}">
                <a16:creationId xmlns="" xmlns:a16="http://schemas.microsoft.com/office/drawing/2014/main" id="{911421ED-6F49-439B-924E-3D815D584D4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5266656" y="5309331"/>
            <a:ext cx="216024" cy="378042"/>
          </a:xfrm>
          <a:prstGeom prst="rect">
            <a:avLst/>
          </a:prstGeom>
        </p:spPr>
      </p:pic>
      <p:sp>
        <p:nvSpPr>
          <p:cNvPr id="16" name="직사각형 15">
            <a:extLst>
              <a:ext uri="{FF2B5EF4-FFF2-40B4-BE49-F238E27FC236}">
                <a16:creationId xmlns="" xmlns:a16="http://schemas.microsoft.com/office/drawing/2014/main" id="{28620BF9-0F99-4C01-839D-397D0A4A15D7}"/>
              </a:ext>
            </a:extLst>
          </p:cNvPr>
          <p:cNvSpPr/>
          <p:nvPr/>
        </p:nvSpPr>
        <p:spPr>
          <a:xfrm>
            <a:off x="1015008" y="3682180"/>
            <a:ext cx="1511952" cy="338554"/>
          </a:xfrm>
          <a:prstGeom prst="rect">
            <a:avLst/>
          </a:prstGeom>
        </p:spPr>
        <p:txBody>
          <a:bodyPr wrap="none">
            <a:spAutoFit/>
          </a:bodyPr>
          <a:lstStyle/>
          <a:p>
            <a:r>
              <a:rPr lang="en-US" altLang="ko-KR" sz="1600" dirty="0">
                <a:solidFill>
                  <a:prstClr val="black">
                    <a:lumMod val="85000"/>
                    <a:lumOff val="15000"/>
                  </a:prstClr>
                </a:solidFill>
                <a:latin typeface="SamsungOne 400" panose="020B0503030303020204" pitchFamily="34" charset="0"/>
              </a:rPr>
              <a:t>col = [1, 0, 2, 3]</a:t>
            </a:r>
            <a:endParaRPr lang="ko-KR" altLang="en-US" sz="1600" dirty="0"/>
          </a:p>
        </p:txBody>
      </p:sp>
      <p:sp>
        <p:nvSpPr>
          <p:cNvPr id="18" name="직사각형 17">
            <a:extLst>
              <a:ext uri="{FF2B5EF4-FFF2-40B4-BE49-F238E27FC236}">
                <a16:creationId xmlns="" xmlns:a16="http://schemas.microsoft.com/office/drawing/2014/main" id="{DCA22F8C-BF16-4349-9755-DCEA5816B35F}"/>
              </a:ext>
            </a:extLst>
          </p:cNvPr>
          <p:cNvSpPr/>
          <p:nvPr/>
        </p:nvSpPr>
        <p:spPr>
          <a:xfrm>
            <a:off x="6140626" y="3892746"/>
            <a:ext cx="1645002" cy="1431161"/>
          </a:xfrm>
          <a:prstGeom prst="rect">
            <a:avLst/>
          </a:prstGeom>
        </p:spPr>
        <p:txBody>
          <a:bodyPr wrap="none">
            <a:spAutoFit/>
          </a:bodyPr>
          <a:lstStyle/>
          <a:p>
            <a:pPr>
              <a:spcAft>
                <a:spcPts val="600"/>
              </a:spcAft>
            </a:pPr>
            <a:r>
              <a:rPr lang="en-US" altLang="ko-KR" dirty="0">
                <a:solidFill>
                  <a:prstClr val="black">
                    <a:lumMod val="85000"/>
                    <a:lumOff val="15000"/>
                  </a:prstClr>
                </a:solidFill>
                <a:latin typeface="SamsungOne 400" panose="020B0503030303020204" pitchFamily="34" charset="0"/>
                <a:ea typeface="SamsungOne 400" panose="020B0503030303020204" pitchFamily="34" charset="0"/>
              </a:rPr>
              <a:t>col[0]=1: (0, 1)</a:t>
            </a:r>
          </a:p>
          <a:p>
            <a:pPr>
              <a:spcAft>
                <a:spcPts val="600"/>
              </a:spcAft>
            </a:pPr>
            <a:r>
              <a:rPr lang="en-US" altLang="ko-KR" dirty="0">
                <a:solidFill>
                  <a:prstClr val="black">
                    <a:lumMod val="85000"/>
                    <a:lumOff val="15000"/>
                  </a:prstClr>
                </a:solidFill>
                <a:latin typeface="SamsungOne 400" panose="020B0503030303020204" pitchFamily="34" charset="0"/>
                <a:ea typeface="SamsungOne 400" panose="020B0503030303020204" pitchFamily="34" charset="0"/>
              </a:rPr>
              <a:t>col[1]=0: (1, 0)</a:t>
            </a:r>
          </a:p>
          <a:p>
            <a:pPr>
              <a:spcAft>
                <a:spcPts val="600"/>
              </a:spcAft>
            </a:pPr>
            <a:r>
              <a:rPr lang="en-US" altLang="ko-KR" dirty="0">
                <a:solidFill>
                  <a:prstClr val="black">
                    <a:lumMod val="85000"/>
                    <a:lumOff val="15000"/>
                  </a:prstClr>
                </a:solidFill>
                <a:latin typeface="SamsungOne 400" panose="020B0503030303020204" pitchFamily="34" charset="0"/>
                <a:ea typeface="SamsungOne 400" panose="020B0503030303020204" pitchFamily="34" charset="0"/>
              </a:rPr>
              <a:t>col[2]=2: (2, 2)</a:t>
            </a:r>
          </a:p>
          <a:p>
            <a:pPr>
              <a:spcAft>
                <a:spcPts val="600"/>
              </a:spcAft>
            </a:pPr>
            <a:r>
              <a:rPr lang="en-US" altLang="ko-KR" dirty="0">
                <a:solidFill>
                  <a:prstClr val="black">
                    <a:lumMod val="85000"/>
                    <a:lumOff val="15000"/>
                  </a:prstClr>
                </a:solidFill>
                <a:latin typeface="SamsungOne 400" panose="020B0503030303020204" pitchFamily="34" charset="0"/>
                <a:ea typeface="SamsungOne 400" panose="020B0503030303020204" pitchFamily="34" charset="0"/>
              </a:rPr>
              <a:t>col[3]=3: (3, 3)</a:t>
            </a:r>
            <a:endParaRPr lang="ko-KR" altLang="en-US" dirty="0">
              <a:latin typeface="SamsungOne 400" panose="020B0503030303020204" pitchFamily="34" charset="0"/>
            </a:endParaRPr>
          </a:p>
        </p:txBody>
      </p:sp>
      <p:sp>
        <p:nvSpPr>
          <p:cNvPr id="17" name="직사각형 16">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21" name="직사각형 20">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27" name="TextBox 26">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1.4. Implementation and Coding</a:t>
            </a:r>
          </a:p>
        </p:txBody>
      </p:sp>
      <p:sp>
        <p:nvSpPr>
          <p:cNvPr id="28" name="직사각형 27">
            <a:extLst>
              <a:ext uri="{FF2B5EF4-FFF2-40B4-BE49-F238E27FC236}">
                <a16:creationId xmlns="" xmlns:a16="http://schemas.microsoft.com/office/drawing/2014/main"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promising function should check whether two queens exist in the same row, column, or diagonal. </a:t>
            </a:r>
          </a:p>
        </p:txBody>
      </p:sp>
      <p:sp>
        <p:nvSpPr>
          <p:cNvPr id="29" name="직사각형 28">
            <a:extLst>
              <a:ext uri="{FF2B5EF4-FFF2-40B4-BE49-F238E27FC236}">
                <a16:creationId xmlns="" xmlns:a16="http://schemas.microsoft.com/office/drawing/2014/main" id="{F1C1EE6D-1CF7-48FA-A4AA-23BA96ADE5EC}"/>
              </a:ext>
            </a:extLst>
          </p:cNvPr>
          <p:cNvSpPr/>
          <p:nvPr/>
        </p:nvSpPr>
        <p:spPr>
          <a:xfrm>
            <a:off x="687388" y="2290315"/>
            <a:ext cx="8658225"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Suppose col[</a:t>
            </a:r>
            <a:r>
              <a:rPr lang="en-US" altLang="ko-KR" sz="1300" dirty="0" err="1">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i</a:t>
            </a: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 is the number of the column in the </a:t>
            </a:r>
            <a:r>
              <a:rPr lang="en-US" altLang="ko-KR" sz="1300" dirty="0" err="1">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i-th</a:t>
            </a: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 row.</a:t>
            </a:r>
          </a:p>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That is, col = [1, 0, 2, 3] shows the following state.</a:t>
            </a:r>
          </a:p>
        </p:txBody>
      </p:sp>
    </p:spTree>
    <p:extLst>
      <p:ext uri="{BB962C8B-B14F-4D97-AF65-F5344CB8AC3E}">
        <p14:creationId xmlns:p14="http://schemas.microsoft.com/office/powerpoint/2010/main" val="645897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 xmlns:a16="http://schemas.microsoft.com/office/drawing/2014/main" id="{6E89A6A0-C7C2-4E62-AAFC-2B8F86F6FE87}"/>
              </a:ext>
            </a:extLst>
          </p:cNvPr>
          <p:cNvSpPr/>
          <p:nvPr/>
        </p:nvSpPr>
        <p:spPr>
          <a:xfrm>
            <a:off x="1896819" y="3400706"/>
            <a:ext cx="6112362"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870</a:t>
            </a:r>
            <a:endParaRPr lang="ko-KR" altLang="en-US" sz="3600" dirty="0">
              <a:solidFill>
                <a:srgbClr val="193EB0"/>
              </a:solidFill>
              <a:latin typeface="SamsungOne 400" panose="020B0503030303020204" pitchFamily="34" charset="0"/>
            </a:endParaRPr>
          </a:p>
        </p:txBody>
      </p:sp>
      <p:sp>
        <p:nvSpPr>
          <p:cNvPr id="50" name="직사각형 49">
            <a:extLst>
              <a:ext uri="{FF2B5EF4-FFF2-40B4-BE49-F238E27FC236}">
                <a16:creationId xmlns="" xmlns:a16="http://schemas.microsoft.com/office/drawing/2014/main" id="{C6A964B1-FE0D-49F2-9A50-EBF29AF31993}"/>
              </a:ext>
            </a:extLst>
          </p:cNvPr>
          <p:cNvSpPr/>
          <p:nvPr/>
        </p:nvSpPr>
        <p:spPr>
          <a:xfrm>
            <a:off x="1920608" y="5797113"/>
            <a:ext cx="611236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selected coins</a:t>
            </a:r>
            <a:endParaRPr lang="ko-KR" altLang="en-US" sz="1300" dirty="0">
              <a:solidFill>
                <a:srgbClr val="002060"/>
              </a:solidFill>
              <a:latin typeface="SamsungOne 400" panose="020B0503030303020204" pitchFamily="34" charset="0"/>
              <a:ea typeface="+mn-ea"/>
              <a:cs typeface="+mn-cs"/>
            </a:endParaRPr>
          </a:p>
        </p:txBody>
      </p:sp>
      <p:pic>
        <p:nvPicPr>
          <p:cNvPr id="51" name="Picture 32">
            <a:extLst>
              <a:ext uri="{FF2B5EF4-FFF2-40B4-BE49-F238E27FC236}">
                <a16:creationId xmlns="" xmlns:a16="http://schemas.microsoft.com/office/drawing/2014/main" id="{2ED43F3C-9FF1-496E-BC4E-10FB0ACD044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37" y="4608257"/>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8">
            <a:extLst>
              <a:ext uri="{FF2B5EF4-FFF2-40B4-BE49-F238E27FC236}">
                <a16:creationId xmlns="" xmlns:a16="http://schemas.microsoft.com/office/drawing/2014/main" id="{28FC8D3B-6861-4C68-93CC-A012D2440AF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441" y="4626257"/>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4">
            <a:extLst>
              <a:ext uri="{FF2B5EF4-FFF2-40B4-BE49-F238E27FC236}">
                <a16:creationId xmlns="" xmlns:a16="http://schemas.microsoft.com/office/drawing/2014/main" id="{9176646B-2397-446E-BCC4-ED95F282B0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2853" y="4644257"/>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8">
            <a:extLst>
              <a:ext uri="{FF2B5EF4-FFF2-40B4-BE49-F238E27FC236}">
                <a16:creationId xmlns="" xmlns:a16="http://schemas.microsoft.com/office/drawing/2014/main" id="{566E3FCA-9C94-43FA-96F7-B3A0AB4C3ED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245" y="4626257"/>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8">
            <a:extLst>
              <a:ext uri="{FF2B5EF4-FFF2-40B4-BE49-F238E27FC236}">
                <a16:creationId xmlns="" xmlns:a16="http://schemas.microsoft.com/office/drawing/2014/main" id="{36061943-8F23-4071-9D5F-DB565DBC06C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049" y="4626257"/>
            <a:ext cx="864000" cy="864000"/>
          </a:xfrm>
          <a:prstGeom prst="rect">
            <a:avLst/>
          </a:prstGeom>
          <a:noFill/>
          <a:extLst>
            <a:ext uri="{909E8E84-426E-40DD-AFC4-6F175D3DCCD1}">
              <a14:hiddenFill xmlns:a14="http://schemas.microsoft.com/office/drawing/2010/main">
                <a:solidFill>
                  <a:srgbClr val="FFFFFF"/>
                </a:solidFill>
              </a14:hiddenFill>
            </a:ext>
          </a:extLst>
        </p:spPr>
      </p:pic>
      <p:sp>
        <p:nvSpPr>
          <p:cNvPr id="60" name="직사각형 59">
            <a:extLst>
              <a:ext uri="{FF2B5EF4-FFF2-40B4-BE49-F238E27FC236}">
                <a16:creationId xmlns="" xmlns:a16="http://schemas.microsoft.com/office/drawing/2014/main" id="{7A3ADBD2-EC2B-43E6-8411-D876DE5A01FC}"/>
              </a:ext>
            </a:extLst>
          </p:cNvPr>
          <p:cNvSpPr/>
          <p:nvPr/>
        </p:nvSpPr>
        <p:spPr>
          <a:xfrm>
            <a:off x="1920608" y="3955946"/>
            <a:ext cx="611236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a:t>
            </a:r>
            <a:endParaRPr lang="ko-KR" altLang="en-US" sz="1300" dirty="0">
              <a:solidFill>
                <a:srgbClr val="002060"/>
              </a:solidFill>
              <a:latin typeface="SamsungOne 400" panose="020B0503030303020204" pitchFamily="34" charset="0"/>
              <a:ea typeface="+mn-ea"/>
              <a:cs typeface="+mn-cs"/>
            </a:endParaRPr>
          </a:p>
        </p:txBody>
      </p:sp>
      <p:pic>
        <p:nvPicPr>
          <p:cNvPr id="61" name="Picture 20">
            <a:extLst>
              <a:ext uri="{FF2B5EF4-FFF2-40B4-BE49-F238E27FC236}">
                <a16:creationId xmlns="" xmlns:a16="http://schemas.microsoft.com/office/drawing/2014/main" id="{A70A5CE3-6856-4583-BE58-1A41668DE0B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5657" y="4662257"/>
            <a:ext cx="792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0">
            <a:extLst>
              <a:ext uri="{FF2B5EF4-FFF2-40B4-BE49-F238E27FC236}">
                <a16:creationId xmlns="" xmlns:a16="http://schemas.microsoft.com/office/drawing/2014/main" id="{7353B877-9CBE-41AC-A3EC-08C49C887E3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2461" y="4662257"/>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580388" y="3154680"/>
            <a:ext cx="8700772" cy="3086100"/>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 name="모서리가 둥근 직사각형 2"/>
          <p:cNvSpPr/>
          <p:nvPr/>
        </p:nvSpPr>
        <p:spPr>
          <a:xfrm>
            <a:off x="868680" y="4400551"/>
            <a:ext cx="8206740" cy="1314450"/>
          </a:xfrm>
          <a:prstGeom prst="roundRect">
            <a:avLst/>
          </a:prstGeom>
          <a:ln w="19050">
            <a:solidFill>
              <a:srgbClr val="1429A0"/>
            </a:solidFill>
            <a:prstDash val="sysDot"/>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7" name="TextBox 26">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Coin Change Problem</a:t>
            </a:r>
          </a:p>
        </p:txBody>
      </p:sp>
      <p:sp>
        <p:nvSpPr>
          <p:cNvPr id="28" name="직사각형 27">
            <a:extLst>
              <a:ext uri="{FF2B5EF4-FFF2-40B4-BE49-F238E27FC236}">
                <a16:creationId xmlns:a16="http://schemas.microsoft.com/office/drawing/2014/main" xmlns="" id="{F592450A-01E1-4E06-9A3E-8EA290D8E695}"/>
              </a:ext>
            </a:extLst>
          </p:cNvPr>
          <p:cNvSpPr/>
          <p:nvPr/>
        </p:nvSpPr>
        <p:spPr>
          <a:xfrm>
            <a:off x="580388" y="2010291"/>
            <a:ext cx="8887612"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rPr>
              <a:t>For example, suppose the change that needs to be returned is 870 won.</a:t>
            </a:r>
          </a:p>
          <a:p>
            <a:pPr marL="115888" indent="-115888" latinLnBrk="0">
              <a:spcAft>
                <a:spcPts val="600"/>
              </a:spcAft>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rPr>
              <a:t>You can make the change with 87 coins worth 10 won. However, in this case, there are too many number of coins for the change.</a:t>
            </a:r>
            <a:endParaRPr lang="ko-KR" altLang="en-US" sz="1300" dirty="0">
              <a:solidFill>
                <a:schemeClr val="tx1"/>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rPr>
              <a:t>How can one return 870 won by minimizing the number of coins as shown below?</a:t>
            </a:r>
          </a:p>
        </p:txBody>
      </p:sp>
    </p:spTree>
    <p:extLst>
      <p:ext uri="{BB962C8B-B14F-4D97-AF65-F5344CB8AC3E}">
        <p14:creationId xmlns:p14="http://schemas.microsoft.com/office/powerpoint/2010/main" val="21610619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표 4">
            <a:extLst>
              <a:ext uri="{FF2B5EF4-FFF2-40B4-BE49-F238E27FC236}">
                <a16:creationId xmlns="" xmlns:a16="http://schemas.microsoft.com/office/drawing/2014/main" id="{9E4ABA7D-7BDD-4B9E-B3A7-29A44D48F611}"/>
              </a:ext>
            </a:extLst>
          </p:cNvPr>
          <p:cNvGraphicFramePr>
            <a:graphicFrameLocks noGrp="1"/>
          </p:cNvGraphicFramePr>
          <p:nvPr>
            <p:extLst>
              <p:ext uri="{D42A27DB-BD31-4B8C-83A1-F6EECF244321}">
                <p14:modId xmlns:p14="http://schemas.microsoft.com/office/powerpoint/2010/main" val="2419072914"/>
              </p:ext>
            </p:extLst>
          </p:nvPr>
        </p:nvGraphicFramePr>
        <p:xfrm>
          <a:off x="1605137" y="2881431"/>
          <a:ext cx="3384376" cy="3384376"/>
        </p:xfrm>
        <a:graphic>
          <a:graphicData uri="http://schemas.openxmlformats.org/drawingml/2006/table">
            <a:tbl>
              <a:tblPr firstRow="1" bandRow="1">
                <a:tableStyleId>{5C22544A-7EE6-4342-B048-85BDC9FD1C3A}</a:tableStyleId>
              </a:tblPr>
              <a:tblGrid>
                <a:gridCol w="423047">
                  <a:extLst>
                    <a:ext uri="{9D8B030D-6E8A-4147-A177-3AD203B41FA5}">
                      <a16:colId xmlns="" xmlns:a16="http://schemas.microsoft.com/office/drawing/2014/main" val="2292221910"/>
                    </a:ext>
                  </a:extLst>
                </a:gridCol>
                <a:gridCol w="423047">
                  <a:extLst>
                    <a:ext uri="{9D8B030D-6E8A-4147-A177-3AD203B41FA5}">
                      <a16:colId xmlns="" xmlns:a16="http://schemas.microsoft.com/office/drawing/2014/main" val="3684501868"/>
                    </a:ext>
                  </a:extLst>
                </a:gridCol>
                <a:gridCol w="423047">
                  <a:extLst>
                    <a:ext uri="{9D8B030D-6E8A-4147-A177-3AD203B41FA5}">
                      <a16:colId xmlns="" xmlns:a16="http://schemas.microsoft.com/office/drawing/2014/main" val="1032054102"/>
                    </a:ext>
                  </a:extLst>
                </a:gridCol>
                <a:gridCol w="423047">
                  <a:extLst>
                    <a:ext uri="{9D8B030D-6E8A-4147-A177-3AD203B41FA5}">
                      <a16:colId xmlns="" xmlns:a16="http://schemas.microsoft.com/office/drawing/2014/main" val="4158603371"/>
                    </a:ext>
                  </a:extLst>
                </a:gridCol>
                <a:gridCol w="423047">
                  <a:extLst>
                    <a:ext uri="{9D8B030D-6E8A-4147-A177-3AD203B41FA5}">
                      <a16:colId xmlns="" xmlns:a16="http://schemas.microsoft.com/office/drawing/2014/main" val="3344845603"/>
                    </a:ext>
                  </a:extLst>
                </a:gridCol>
                <a:gridCol w="423047">
                  <a:extLst>
                    <a:ext uri="{9D8B030D-6E8A-4147-A177-3AD203B41FA5}">
                      <a16:colId xmlns="" xmlns:a16="http://schemas.microsoft.com/office/drawing/2014/main" val="1833216997"/>
                    </a:ext>
                  </a:extLst>
                </a:gridCol>
                <a:gridCol w="423047">
                  <a:extLst>
                    <a:ext uri="{9D8B030D-6E8A-4147-A177-3AD203B41FA5}">
                      <a16:colId xmlns="" xmlns:a16="http://schemas.microsoft.com/office/drawing/2014/main" val="563828682"/>
                    </a:ext>
                  </a:extLst>
                </a:gridCol>
                <a:gridCol w="423047">
                  <a:extLst>
                    <a:ext uri="{9D8B030D-6E8A-4147-A177-3AD203B41FA5}">
                      <a16:colId xmlns="" xmlns:a16="http://schemas.microsoft.com/office/drawing/2014/main" val="4046442585"/>
                    </a:ext>
                  </a:extLst>
                </a:gridCol>
              </a:tblGrid>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2199207990"/>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178817576"/>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263417683"/>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68049031"/>
                  </a:ext>
                </a:extLst>
              </a:tr>
            </a:tbl>
          </a:graphicData>
        </a:graphic>
      </p:graphicFrame>
      <p:pic>
        <p:nvPicPr>
          <p:cNvPr id="23" name="그래픽 22" descr="체스 말">
            <a:extLst>
              <a:ext uri="{FF2B5EF4-FFF2-40B4-BE49-F238E27FC236}">
                <a16:creationId xmlns="" xmlns:a16="http://schemas.microsoft.com/office/drawing/2014/main" id="{0D66641B-BA70-45E4-86F4-3BB5968AB51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51425" t="13409" r="10560" b="12671"/>
          <a:stretch/>
        </p:blipFill>
        <p:spPr>
          <a:xfrm>
            <a:off x="3000229" y="3804531"/>
            <a:ext cx="158526" cy="277420"/>
          </a:xfrm>
          <a:prstGeom prst="rect">
            <a:avLst/>
          </a:prstGeom>
        </p:spPr>
      </p:pic>
      <p:pic>
        <p:nvPicPr>
          <p:cNvPr id="24" name="그래픽 23" descr="체스 말">
            <a:extLst>
              <a:ext uri="{FF2B5EF4-FFF2-40B4-BE49-F238E27FC236}">
                <a16:creationId xmlns="" xmlns:a16="http://schemas.microsoft.com/office/drawing/2014/main" id="{B47389F0-6427-48DB-8758-1E35E13D2F5D}"/>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51425" t="13409" r="10560" b="12671"/>
          <a:stretch/>
        </p:blipFill>
        <p:spPr>
          <a:xfrm>
            <a:off x="2994783" y="5064218"/>
            <a:ext cx="158526" cy="277420"/>
          </a:xfrm>
          <a:prstGeom prst="rect">
            <a:avLst/>
          </a:prstGeom>
        </p:spPr>
      </p:pic>
      <p:graphicFrame>
        <p:nvGraphicFramePr>
          <p:cNvPr id="26" name="표 25">
            <a:extLst>
              <a:ext uri="{FF2B5EF4-FFF2-40B4-BE49-F238E27FC236}">
                <a16:creationId xmlns="" xmlns:a16="http://schemas.microsoft.com/office/drawing/2014/main" id="{6A55ED78-B667-4E3C-AA1E-2B727F50972A}"/>
              </a:ext>
            </a:extLst>
          </p:cNvPr>
          <p:cNvGraphicFramePr>
            <a:graphicFrameLocks noGrp="1"/>
          </p:cNvGraphicFramePr>
          <p:nvPr>
            <p:extLst>
              <p:ext uri="{D42A27DB-BD31-4B8C-83A1-F6EECF244321}">
                <p14:modId xmlns:p14="http://schemas.microsoft.com/office/powerpoint/2010/main" val="3941524634"/>
              </p:ext>
            </p:extLst>
          </p:nvPr>
        </p:nvGraphicFramePr>
        <p:xfrm>
          <a:off x="1605137" y="2457315"/>
          <a:ext cx="3384376" cy="423047"/>
        </p:xfrm>
        <a:graphic>
          <a:graphicData uri="http://schemas.openxmlformats.org/drawingml/2006/table">
            <a:tbl>
              <a:tblPr firstRow="1" bandRow="1">
                <a:tableStyleId>{5C22544A-7EE6-4342-B048-85BDC9FD1C3A}</a:tableStyleId>
              </a:tblPr>
              <a:tblGrid>
                <a:gridCol w="423047">
                  <a:extLst>
                    <a:ext uri="{9D8B030D-6E8A-4147-A177-3AD203B41FA5}">
                      <a16:colId xmlns="" xmlns:a16="http://schemas.microsoft.com/office/drawing/2014/main" val="1055333365"/>
                    </a:ext>
                  </a:extLst>
                </a:gridCol>
                <a:gridCol w="423047">
                  <a:extLst>
                    <a:ext uri="{9D8B030D-6E8A-4147-A177-3AD203B41FA5}">
                      <a16:colId xmlns="" xmlns:a16="http://schemas.microsoft.com/office/drawing/2014/main" val="2632304531"/>
                    </a:ext>
                  </a:extLst>
                </a:gridCol>
                <a:gridCol w="423047">
                  <a:extLst>
                    <a:ext uri="{9D8B030D-6E8A-4147-A177-3AD203B41FA5}">
                      <a16:colId xmlns="" xmlns:a16="http://schemas.microsoft.com/office/drawing/2014/main" val="63404403"/>
                    </a:ext>
                  </a:extLst>
                </a:gridCol>
                <a:gridCol w="423047">
                  <a:extLst>
                    <a:ext uri="{9D8B030D-6E8A-4147-A177-3AD203B41FA5}">
                      <a16:colId xmlns="" xmlns:a16="http://schemas.microsoft.com/office/drawing/2014/main" val="4018741725"/>
                    </a:ext>
                  </a:extLst>
                </a:gridCol>
                <a:gridCol w="423047">
                  <a:extLst>
                    <a:ext uri="{9D8B030D-6E8A-4147-A177-3AD203B41FA5}">
                      <a16:colId xmlns="" xmlns:a16="http://schemas.microsoft.com/office/drawing/2014/main" val="930520794"/>
                    </a:ext>
                  </a:extLst>
                </a:gridCol>
                <a:gridCol w="423047">
                  <a:extLst>
                    <a:ext uri="{9D8B030D-6E8A-4147-A177-3AD203B41FA5}">
                      <a16:colId xmlns="" xmlns:a16="http://schemas.microsoft.com/office/drawing/2014/main" val="1769556866"/>
                    </a:ext>
                  </a:extLst>
                </a:gridCol>
                <a:gridCol w="423047">
                  <a:extLst>
                    <a:ext uri="{9D8B030D-6E8A-4147-A177-3AD203B41FA5}">
                      <a16:colId xmlns="" xmlns:a16="http://schemas.microsoft.com/office/drawing/2014/main" val="3098930834"/>
                    </a:ext>
                  </a:extLst>
                </a:gridCol>
                <a:gridCol w="423047">
                  <a:extLst>
                    <a:ext uri="{9D8B030D-6E8A-4147-A177-3AD203B41FA5}">
                      <a16:colId xmlns="" xmlns:a16="http://schemas.microsoft.com/office/drawing/2014/main" val="2888844851"/>
                    </a:ext>
                  </a:extLst>
                </a:gridCol>
              </a:tblGrid>
              <a:tr h="423047">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6</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7</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8</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839705650"/>
                  </a:ext>
                </a:extLst>
              </a:tr>
            </a:tbl>
          </a:graphicData>
        </a:graphic>
      </p:graphicFrame>
      <p:graphicFrame>
        <p:nvGraphicFramePr>
          <p:cNvPr id="27" name="표 26">
            <a:extLst>
              <a:ext uri="{FF2B5EF4-FFF2-40B4-BE49-F238E27FC236}">
                <a16:creationId xmlns="" xmlns:a16="http://schemas.microsoft.com/office/drawing/2014/main" id="{60A3D26E-E660-42DB-BACA-1A9EEC3F1034}"/>
              </a:ext>
            </a:extLst>
          </p:cNvPr>
          <p:cNvGraphicFramePr>
            <a:graphicFrameLocks noGrp="1"/>
          </p:cNvGraphicFramePr>
          <p:nvPr>
            <p:extLst>
              <p:ext uri="{D42A27DB-BD31-4B8C-83A1-F6EECF244321}">
                <p14:modId xmlns:p14="http://schemas.microsoft.com/office/powerpoint/2010/main" val="4221403985"/>
              </p:ext>
            </p:extLst>
          </p:nvPr>
        </p:nvGraphicFramePr>
        <p:xfrm>
          <a:off x="1182090" y="2881431"/>
          <a:ext cx="423047" cy="3384376"/>
        </p:xfrm>
        <a:graphic>
          <a:graphicData uri="http://schemas.openxmlformats.org/drawingml/2006/table">
            <a:tbl>
              <a:tblPr firstRow="1" bandRow="1">
                <a:tableStyleId>{5C22544A-7EE6-4342-B048-85BDC9FD1C3A}</a:tableStyleId>
              </a:tblPr>
              <a:tblGrid>
                <a:gridCol w="423047">
                  <a:extLst>
                    <a:ext uri="{9D8B030D-6E8A-4147-A177-3AD203B41FA5}">
                      <a16:colId xmlns="" xmlns:a16="http://schemas.microsoft.com/office/drawing/2014/main" val="2423999800"/>
                    </a:ext>
                  </a:extLst>
                </a:gridCol>
              </a:tblGrid>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316248668"/>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171847786"/>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467052552"/>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311636645"/>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203358633"/>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6</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271013517"/>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7</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952900086"/>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8</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751426255"/>
                  </a:ext>
                </a:extLst>
              </a:tr>
            </a:tbl>
          </a:graphicData>
        </a:graphic>
      </p:graphicFrame>
      <p:cxnSp>
        <p:nvCxnSpPr>
          <p:cNvPr id="28" name="직선 화살표 연결선 27">
            <a:extLst>
              <a:ext uri="{FF2B5EF4-FFF2-40B4-BE49-F238E27FC236}">
                <a16:creationId xmlns="" xmlns:a16="http://schemas.microsoft.com/office/drawing/2014/main" id="{07DE593B-ECA6-4A78-8F8E-15E6D51B9D40}"/>
              </a:ext>
            </a:extLst>
          </p:cNvPr>
          <p:cNvCxnSpPr>
            <a:cxnSpLocks/>
            <a:stCxn id="23" idx="2"/>
            <a:endCxn id="24" idx="0"/>
          </p:cNvCxnSpPr>
          <p:nvPr/>
        </p:nvCxnSpPr>
        <p:spPr>
          <a:xfrm flipH="1">
            <a:off x="3074046" y="4081951"/>
            <a:ext cx="5446" cy="9822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 xmlns:a16="http://schemas.microsoft.com/office/drawing/2014/main" id="{FF0799D7-A8E7-4D09-A5B5-87D74C8CE0E4}"/>
              </a:ext>
            </a:extLst>
          </p:cNvPr>
          <p:cNvSpPr/>
          <p:nvPr/>
        </p:nvSpPr>
        <p:spPr>
          <a:xfrm>
            <a:off x="5196183" y="4265590"/>
            <a:ext cx="1579278" cy="369332"/>
          </a:xfrm>
          <a:prstGeom prst="rect">
            <a:avLst/>
          </a:prstGeom>
        </p:spPr>
        <p:txBody>
          <a:bodyPr wrap="none">
            <a:spAutoFit/>
          </a:bodyPr>
          <a:lstStyle/>
          <a:p>
            <a:r>
              <a:rPr lang="en-US" altLang="ko-KR" i="0" dirty="0">
                <a:solidFill>
                  <a:srgbClr val="FF0000"/>
                </a:solidFill>
                <a:latin typeface="SamsungOne 400" panose="020B0503030303020204" pitchFamily="34" charset="0"/>
                <a:ea typeface="SamsungOne 400" panose="020B0503030303020204" pitchFamily="34" charset="0"/>
              </a:rPr>
              <a:t>col</a:t>
            </a:r>
            <a:r>
              <a:rPr lang="en-US" altLang="ko-KR" b="0" i="0" dirty="0">
                <a:solidFill>
                  <a:srgbClr val="FF0000"/>
                </a:solidFill>
                <a:latin typeface="SamsungOne 400" panose="020B0503030303020204" pitchFamily="34" charset="0"/>
                <a:ea typeface="SamsungOne 400" panose="020B0503030303020204" pitchFamily="34" charset="0"/>
              </a:rPr>
              <a:t>[</a:t>
            </a:r>
            <a:r>
              <a:rPr lang="en-US" altLang="ko-KR" i="0" dirty="0">
                <a:solidFill>
                  <a:srgbClr val="FF0000"/>
                </a:solidFill>
                <a:latin typeface="SamsungOne 400" panose="020B0503030303020204" pitchFamily="34" charset="0"/>
                <a:ea typeface="SamsungOne 400" panose="020B0503030303020204" pitchFamily="34" charset="0"/>
              </a:rPr>
              <a:t>i</a:t>
            </a:r>
            <a:r>
              <a:rPr lang="en-US" altLang="ko-KR" b="0" i="0" dirty="0">
                <a:solidFill>
                  <a:srgbClr val="FF0000"/>
                </a:solidFill>
                <a:latin typeface="SamsungOne 400" panose="020B0503030303020204" pitchFamily="34" charset="0"/>
                <a:ea typeface="SamsungOne 400" panose="020B0503030303020204" pitchFamily="34" charset="0"/>
              </a:rPr>
              <a:t>] </a:t>
            </a:r>
            <a:r>
              <a:rPr lang="en-US" altLang="ko-KR" i="0" dirty="0">
                <a:solidFill>
                  <a:srgbClr val="FF0000"/>
                </a:solidFill>
                <a:latin typeface="SamsungOne 400" panose="020B0503030303020204" pitchFamily="34" charset="0"/>
                <a:ea typeface="SamsungOne 400" panose="020B0503030303020204" pitchFamily="34" charset="0"/>
              </a:rPr>
              <a:t>== col</a:t>
            </a:r>
            <a:r>
              <a:rPr lang="en-US" altLang="ko-KR" b="0" i="0" dirty="0">
                <a:solidFill>
                  <a:srgbClr val="FF0000"/>
                </a:solidFill>
                <a:latin typeface="SamsungOne 400" panose="020B0503030303020204" pitchFamily="34" charset="0"/>
                <a:ea typeface="SamsungOne 400" panose="020B0503030303020204" pitchFamily="34" charset="0"/>
              </a:rPr>
              <a:t>[</a:t>
            </a:r>
            <a:r>
              <a:rPr lang="en-US" altLang="ko-KR" b="0" dirty="0">
                <a:solidFill>
                  <a:srgbClr val="FF0000"/>
                </a:solidFill>
                <a:latin typeface="SamsungOne 400" panose="020B0503030303020204" pitchFamily="34" charset="0"/>
                <a:ea typeface="SamsungOne 400" panose="020B0503030303020204" pitchFamily="34" charset="0"/>
              </a:rPr>
              <a:t>j</a:t>
            </a:r>
            <a:r>
              <a:rPr lang="en-US" altLang="ko-KR" b="0" i="0" dirty="0">
                <a:solidFill>
                  <a:srgbClr val="FF0000"/>
                </a:solidFill>
                <a:latin typeface="SamsungOne 400" panose="020B0503030303020204" pitchFamily="34" charset="0"/>
                <a:ea typeface="SamsungOne 400" panose="020B0503030303020204" pitchFamily="34" charset="0"/>
              </a:rPr>
              <a:t>]</a:t>
            </a:r>
            <a:endParaRPr lang="ko-KR" altLang="en-US" dirty="0">
              <a:latin typeface="SamsungOne 400" panose="020B0503030303020204" pitchFamily="34" charset="0"/>
            </a:endParaRPr>
          </a:p>
        </p:txBody>
      </p:sp>
      <p:sp>
        <p:nvSpPr>
          <p:cNvPr id="14" name="직사각형 13">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16" name="직사각형 15">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17" name="TextBox 16">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1.4. Implementation and Coding</a:t>
            </a:r>
          </a:p>
        </p:txBody>
      </p:sp>
      <p:sp>
        <p:nvSpPr>
          <p:cNvPr id="29" name="직사각형 28">
            <a:extLst>
              <a:ext uri="{FF2B5EF4-FFF2-40B4-BE49-F238E27FC236}">
                <a16:creationId xmlns="" xmlns:a16="http://schemas.microsoft.com/office/drawing/2014/main" id="{5D0FA3B9-5FEB-458E-BC94-AB11CC4B58C9}"/>
              </a:ext>
            </a:extLst>
          </p:cNvPr>
          <p:cNvSpPr/>
          <p:nvPr/>
        </p:nvSpPr>
        <p:spPr>
          <a:xfrm>
            <a:off x="580388" y="2017429"/>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Since we will place queens only in different rows, we can avoid the overlapping of rows.</a:t>
            </a:r>
          </a:p>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In order to check whether the two queens exist in the same column, the following situation must be checked</a:t>
            </a:r>
            <a:r>
              <a:rPr lang="en-US" altLang="ko-KR" sz="1300" dirty="0" smtClean="0">
                <a:solidFill>
                  <a:schemeClr val="tx1"/>
                </a:solidFill>
                <a:latin typeface="SamsungOne 400" panose="020B0503030303020204" pitchFamily="34" charset="0"/>
                <a:ea typeface="SamsungOne 400" panose="020B0503030303020204" pitchFamily="34" charset="0"/>
              </a:rPr>
              <a:t>.</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7081722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3" name="직사각형 22">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32" name="직사각형 31">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33" name="TextBox 32">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1.4. Implementation and Coding</a:t>
            </a:r>
          </a:p>
        </p:txBody>
      </p:sp>
      <p:sp>
        <p:nvSpPr>
          <p:cNvPr id="35" name="직사각형 34">
            <a:extLst>
              <a:ext uri="{FF2B5EF4-FFF2-40B4-BE49-F238E27FC236}">
                <a16:creationId xmlns="" xmlns:a16="http://schemas.microsoft.com/office/drawing/2014/main"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In order to determine whether the two queens can exist diagonally, the absolute value of the difference between rows and columns should be checked as follows.</a:t>
            </a:r>
          </a:p>
        </p:txBody>
      </p:sp>
      <p:graphicFrame>
        <p:nvGraphicFramePr>
          <p:cNvPr id="24" name="표 4">
            <a:extLst>
              <a:ext uri="{FF2B5EF4-FFF2-40B4-BE49-F238E27FC236}">
                <a16:creationId xmlns="" xmlns:a16="http://schemas.microsoft.com/office/drawing/2014/main" id="{9E4ABA7D-7BDD-4B9E-B3A7-29A44D48F611}"/>
              </a:ext>
            </a:extLst>
          </p:cNvPr>
          <p:cNvGraphicFramePr>
            <a:graphicFrameLocks noGrp="1"/>
          </p:cNvGraphicFramePr>
          <p:nvPr>
            <p:extLst>
              <p:ext uri="{D42A27DB-BD31-4B8C-83A1-F6EECF244321}">
                <p14:modId xmlns:p14="http://schemas.microsoft.com/office/powerpoint/2010/main" val="830816504"/>
              </p:ext>
            </p:extLst>
          </p:nvPr>
        </p:nvGraphicFramePr>
        <p:xfrm>
          <a:off x="1605137" y="2881431"/>
          <a:ext cx="3384376" cy="3384376"/>
        </p:xfrm>
        <a:graphic>
          <a:graphicData uri="http://schemas.openxmlformats.org/drawingml/2006/table">
            <a:tbl>
              <a:tblPr firstRow="1" bandRow="1">
                <a:tableStyleId>{5C22544A-7EE6-4342-B048-85BDC9FD1C3A}</a:tableStyleId>
              </a:tblPr>
              <a:tblGrid>
                <a:gridCol w="423047">
                  <a:extLst>
                    <a:ext uri="{9D8B030D-6E8A-4147-A177-3AD203B41FA5}">
                      <a16:colId xmlns="" xmlns:a16="http://schemas.microsoft.com/office/drawing/2014/main" val="2292221910"/>
                    </a:ext>
                  </a:extLst>
                </a:gridCol>
                <a:gridCol w="423047">
                  <a:extLst>
                    <a:ext uri="{9D8B030D-6E8A-4147-A177-3AD203B41FA5}">
                      <a16:colId xmlns="" xmlns:a16="http://schemas.microsoft.com/office/drawing/2014/main" val="3684501868"/>
                    </a:ext>
                  </a:extLst>
                </a:gridCol>
                <a:gridCol w="423047">
                  <a:extLst>
                    <a:ext uri="{9D8B030D-6E8A-4147-A177-3AD203B41FA5}">
                      <a16:colId xmlns="" xmlns:a16="http://schemas.microsoft.com/office/drawing/2014/main" val="1032054102"/>
                    </a:ext>
                  </a:extLst>
                </a:gridCol>
                <a:gridCol w="423047">
                  <a:extLst>
                    <a:ext uri="{9D8B030D-6E8A-4147-A177-3AD203B41FA5}">
                      <a16:colId xmlns="" xmlns:a16="http://schemas.microsoft.com/office/drawing/2014/main" val="4158603371"/>
                    </a:ext>
                  </a:extLst>
                </a:gridCol>
                <a:gridCol w="423047">
                  <a:extLst>
                    <a:ext uri="{9D8B030D-6E8A-4147-A177-3AD203B41FA5}">
                      <a16:colId xmlns="" xmlns:a16="http://schemas.microsoft.com/office/drawing/2014/main" val="3344845603"/>
                    </a:ext>
                  </a:extLst>
                </a:gridCol>
                <a:gridCol w="423047">
                  <a:extLst>
                    <a:ext uri="{9D8B030D-6E8A-4147-A177-3AD203B41FA5}">
                      <a16:colId xmlns="" xmlns:a16="http://schemas.microsoft.com/office/drawing/2014/main" val="1833216997"/>
                    </a:ext>
                  </a:extLst>
                </a:gridCol>
                <a:gridCol w="423047">
                  <a:extLst>
                    <a:ext uri="{9D8B030D-6E8A-4147-A177-3AD203B41FA5}">
                      <a16:colId xmlns="" xmlns:a16="http://schemas.microsoft.com/office/drawing/2014/main" val="563828682"/>
                    </a:ext>
                  </a:extLst>
                </a:gridCol>
                <a:gridCol w="423047">
                  <a:extLst>
                    <a:ext uri="{9D8B030D-6E8A-4147-A177-3AD203B41FA5}">
                      <a16:colId xmlns="" xmlns:a16="http://schemas.microsoft.com/office/drawing/2014/main" val="4046442585"/>
                    </a:ext>
                  </a:extLst>
                </a:gridCol>
              </a:tblGrid>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450166911"/>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3684961571"/>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647675636"/>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710230042"/>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2199207990"/>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178817576"/>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extLst>
                  <a:ext uri="{0D108BD9-81ED-4DB2-BD59-A6C34878D82A}">
                    <a16:rowId xmlns="" xmlns:a16="http://schemas.microsoft.com/office/drawing/2014/main" val="263417683"/>
                  </a:ext>
                </a:extLst>
              </a:tr>
              <a:tr h="423047">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FF6"/>
                    </a:solid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68049031"/>
                  </a:ext>
                </a:extLst>
              </a:tr>
            </a:tbl>
          </a:graphicData>
        </a:graphic>
      </p:graphicFrame>
      <p:graphicFrame>
        <p:nvGraphicFramePr>
          <p:cNvPr id="28" name="표 27">
            <a:extLst>
              <a:ext uri="{FF2B5EF4-FFF2-40B4-BE49-F238E27FC236}">
                <a16:creationId xmlns="" xmlns:a16="http://schemas.microsoft.com/office/drawing/2014/main" id="{6A55ED78-B667-4E3C-AA1E-2B727F50972A}"/>
              </a:ext>
            </a:extLst>
          </p:cNvPr>
          <p:cNvGraphicFramePr>
            <a:graphicFrameLocks noGrp="1"/>
          </p:cNvGraphicFramePr>
          <p:nvPr>
            <p:extLst>
              <p:ext uri="{D42A27DB-BD31-4B8C-83A1-F6EECF244321}">
                <p14:modId xmlns:p14="http://schemas.microsoft.com/office/powerpoint/2010/main" val="3534693527"/>
              </p:ext>
            </p:extLst>
          </p:nvPr>
        </p:nvGraphicFramePr>
        <p:xfrm>
          <a:off x="1605137" y="2457315"/>
          <a:ext cx="3384376" cy="423047"/>
        </p:xfrm>
        <a:graphic>
          <a:graphicData uri="http://schemas.openxmlformats.org/drawingml/2006/table">
            <a:tbl>
              <a:tblPr firstRow="1" bandRow="1">
                <a:tableStyleId>{5C22544A-7EE6-4342-B048-85BDC9FD1C3A}</a:tableStyleId>
              </a:tblPr>
              <a:tblGrid>
                <a:gridCol w="423047">
                  <a:extLst>
                    <a:ext uri="{9D8B030D-6E8A-4147-A177-3AD203B41FA5}">
                      <a16:colId xmlns="" xmlns:a16="http://schemas.microsoft.com/office/drawing/2014/main" val="1055333365"/>
                    </a:ext>
                  </a:extLst>
                </a:gridCol>
                <a:gridCol w="423047">
                  <a:extLst>
                    <a:ext uri="{9D8B030D-6E8A-4147-A177-3AD203B41FA5}">
                      <a16:colId xmlns="" xmlns:a16="http://schemas.microsoft.com/office/drawing/2014/main" val="2632304531"/>
                    </a:ext>
                  </a:extLst>
                </a:gridCol>
                <a:gridCol w="423047">
                  <a:extLst>
                    <a:ext uri="{9D8B030D-6E8A-4147-A177-3AD203B41FA5}">
                      <a16:colId xmlns="" xmlns:a16="http://schemas.microsoft.com/office/drawing/2014/main" val="63404403"/>
                    </a:ext>
                  </a:extLst>
                </a:gridCol>
                <a:gridCol w="423047">
                  <a:extLst>
                    <a:ext uri="{9D8B030D-6E8A-4147-A177-3AD203B41FA5}">
                      <a16:colId xmlns="" xmlns:a16="http://schemas.microsoft.com/office/drawing/2014/main" val="4018741725"/>
                    </a:ext>
                  </a:extLst>
                </a:gridCol>
                <a:gridCol w="423047">
                  <a:extLst>
                    <a:ext uri="{9D8B030D-6E8A-4147-A177-3AD203B41FA5}">
                      <a16:colId xmlns="" xmlns:a16="http://schemas.microsoft.com/office/drawing/2014/main" val="930520794"/>
                    </a:ext>
                  </a:extLst>
                </a:gridCol>
                <a:gridCol w="423047">
                  <a:extLst>
                    <a:ext uri="{9D8B030D-6E8A-4147-A177-3AD203B41FA5}">
                      <a16:colId xmlns="" xmlns:a16="http://schemas.microsoft.com/office/drawing/2014/main" val="1769556866"/>
                    </a:ext>
                  </a:extLst>
                </a:gridCol>
                <a:gridCol w="423047">
                  <a:extLst>
                    <a:ext uri="{9D8B030D-6E8A-4147-A177-3AD203B41FA5}">
                      <a16:colId xmlns="" xmlns:a16="http://schemas.microsoft.com/office/drawing/2014/main" val="3098930834"/>
                    </a:ext>
                  </a:extLst>
                </a:gridCol>
                <a:gridCol w="423047">
                  <a:extLst>
                    <a:ext uri="{9D8B030D-6E8A-4147-A177-3AD203B41FA5}">
                      <a16:colId xmlns="" xmlns:a16="http://schemas.microsoft.com/office/drawing/2014/main" val="2888844851"/>
                    </a:ext>
                  </a:extLst>
                </a:gridCol>
              </a:tblGrid>
              <a:tr h="423047">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6</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7</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8</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839705650"/>
                  </a:ext>
                </a:extLst>
              </a:tr>
            </a:tbl>
          </a:graphicData>
        </a:graphic>
      </p:graphicFrame>
      <p:graphicFrame>
        <p:nvGraphicFramePr>
          <p:cNvPr id="30" name="표 29">
            <a:extLst>
              <a:ext uri="{FF2B5EF4-FFF2-40B4-BE49-F238E27FC236}">
                <a16:creationId xmlns="" xmlns:a16="http://schemas.microsoft.com/office/drawing/2014/main" id="{60A3D26E-E660-42DB-BACA-1A9EEC3F1034}"/>
              </a:ext>
            </a:extLst>
          </p:cNvPr>
          <p:cNvGraphicFramePr>
            <a:graphicFrameLocks noGrp="1"/>
          </p:cNvGraphicFramePr>
          <p:nvPr>
            <p:extLst>
              <p:ext uri="{D42A27DB-BD31-4B8C-83A1-F6EECF244321}">
                <p14:modId xmlns:p14="http://schemas.microsoft.com/office/powerpoint/2010/main" val="555568470"/>
              </p:ext>
            </p:extLst>
          </p:nvPr>
        </p:nvGraphicFramePr>
        <p:xfrm>
          <a:off x="1182090" y="2881431"/>
          <a:ext cx="423047" cy="3384376"/>
        </p:xfrm>
        <a:graphic>
          <a:graphicData uri="http://schemas.openxmlformats.org/drawingml/2006/table">
            <a:tbl>
              <a:tblPr firstRow="1" bandRow="1">
                <a:tableStyleId>{5C22544A-7EE6-4342-B048-85BDC9FD1C3A}</a:tableStyleId>
              </a:tblPr>
              <a:tblGrid>
                <a:gridCol w="423047">
                  <a:extLst>
                    <a:ext uri="{9D8B030D-6E8A-4147-A177-3AD203B41FA5}">
                      <a16:colId xmlns="" xmlns:a16="http://schemas.microsoft.com/office/drawing/2014/main" val="2423999800"/>
                    </a:ext>
                  </a:extLst>
                </a:gridCol>
              </a:tblGrid>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316248668"/>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171847786"/>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467052552"/>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311636645"/>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5</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203358633"/>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6</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271013517"/>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7</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952900086"/>
                  </a:ext>
                </a:extLst>
              </a:tr>
              <a:tr h="423047">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8</a:t>
                      </a:r>
                      <a:endParaRPr lang="ko-KR" altLang="en-US" sz="1600" b="0" kern="1200" dirty="0">
                        <a:solidFill>
                          <a:schemeClr val="tx1"/>
                        </a:solidFill>
                        <a:latin typeface="SamsungOne 400" panose="020B0503030303020204" pitchFamily="34" charset="0"/>
                        <a:ea typeface="+mn-ea"/>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751426255"/>
                  </a:ext>
                </a:extLst>
              </a:tr>
            </a:tbl>
          </a:graphicData>
        </a:graphic>
      </p:graphicFrame>
      <p:grpSp>
        <p:nvGrpSpPr>
          <p:cNvPr id="2" name="그룹 1"/>
          <p:cNvGrpSpPr/>
          <p:nvPr/>
        </p:nvGrpSpPr>
        <p:grpSpPr>
          <a:xfrm>
            <a:off x="1736925" y="3374784"/>
            <a:ext cx="3120800" cy="1966854"/>
            <a:chOff x="-2175669" y="3583220"/>
            <a:chExt cx="3120800" cy="1966854"/>
          </a:xfrm>
        </p:grpSpPr>
        <p:pic>
          <p:nvPicPr>
            <p:cNvPr id="36" name="그래픽 16" descr="체스 말">
              <a:extLst>
                <a:ext uri="{FF2B5EF4-FFF2-40B4-BE49-F238E27FC236}">
                  <a16:creationId xmlns="" xmlns:a16="http://schemas.microsoft.com/office/drawing/2014/main" id="{1CDCD65D-1CB8-4C9A-91A8-4A7A7AD449F9}"/>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51425" t="13409" r="10560" b="12671"/>
            <a:stretch/>
          </p:blipFill>
          <p:spPr>
            <a:xfrm>
              <a:off x="-2175669" y="4012967"/>
              <a:ext cx="158526" cy="277420"/>
            </a:xfrm>
            <a:prstGeom prst="rect">
              <a:avLst/>
            </a:prstGeom>
          </p:spPr>
        </p:pic>
        <p:pic>
          <p:nvPicPr>
            <p:cNvPr id="37" name="그래픽 17" descr="체스 말">
              <a:extLst>
                <a:ext uri="{FF2B5EF4-FFF2-40B4-BE49-F238E27FC236}">
                  <a16:creationId xmlns="" xmlns:a16="http://schemas.microsoft.com/office/drawing/2014/main" id="{C69AA966-BE01-421D-B7E1-E548EBA67C9C}"/>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l="51425" t="13409" r="10560" b="12671"/>
            <a:stretch/>
          </p:blipFill>
          <p:spPr>
            <a:xfrm>
              <a:off x="-910661" y="5272654"/>
              <a:ext cx="158526" cy="277420"/>
            </a:xfrm>
            <a:prstGeom prst="rect">
              <a:avLst/>
            </a:prstGeom>
          </p:spPr>
        </p:pic>
        <p:pic>
          <p:nvPicPr>
            <p:cNvPr id="38" name="그래픽 18" descr="체스 말">
              <a:extLst>
                <a:ext uri="{FF2B5EF4-FFF2-40B4-BE49-F238E27FC236}">
                  <a16:creationId xmlns="" xmlns:a16="http://schemas.microsoft.com/office/drawing/2014/main" id="{CDE00026-B74E-4535-9875-24B9170210BD}"/>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51425" t="13409" r="10560" b="12671"/>
            <a:stretch/>
          </p:blipFill>
          <p:spPr>
            <a:xfrm>
              <a:off x="786605" y="3583220"/>
              <a:ext cx="158526" cy="277420"/>
            </a:xfrm>
            <a:prstGeom prst="rect">
              <a:avLst/>
            </a:prstGeom>
          </p:spPr>
        </p:pic>
        <p:cxnSp>
          <p:nvCxnSpPr>
            <p:cNvPr id="39" name="직선 화살표 연결선 38">
              <a:extLst>
                <a:ext uri="{FF2B5EF4-FFF2-40B4-BE49-F238E27FC236}">
                  <a16:creationId xmlns="" xmlns:a16="http://schemas.microsoft.com/office/drawing/2014/main" id="{D6386E98-A7A4-4121-849F-13BD7DE17289}"/>
                </a:ext>
              </a:extLst>
            </p:cNvPr>
            <p:cNvCxnSpPr>
              <a:cxnSpLocks/>
            </p:cNvCxnSpPr>
            <p:nvPr/>
          </p:nvCxnSpPr>
          <p:spPr>
            <a:xfrm>
              <a:off x="-1953342" y="4290387"/>
              <a:ext cx="1042681" cy="10634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 xmlns:a16="http://schemas.microsoft.com/office/drawing/2014/main" id="{844C0F5C-7C1B-4FD2-8B9E-D4A05062EF1C}"/>
                </a:ext>
              </a:extLst>
            </p:cNvPr>
            <p:cNvCxnSpPr>
              <a:cxnSpLocks/>
            </p:cNvCxnSpPr>
            <p:nvPr/>
          </p:nvCxnSpPr>
          <p:spPr>
            <a:xfrm flipH="1">
              <a:off x="-752135" y="3860640"/>
              <a:ext cx="1471654" cy="14932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직사각형 40">
            <a:extLst>
              <a:ext uri="{FF2B5EF4-FFF2-40B4-BE49-F238E27FC236}">
                <a16:creationId xmlns="" xmlns:a16="http://schemas.microsoft.com/office/drawing/2014/main" id="{FF0799D7-A8E7-4D09-A5B5-87D74C8CE0E4}"/>
              </a:ext>
            </a:extLst>
          </p:cNvPr>
          <p:cNvSpPr/>
          <p:nvPr/>
        </p:nvSpPr>
        <p:spPr>
          <a:xfrm>
            <a:off x="5196183" y="4265590"/>
            <a:ext cx="2201244" cy="369332"/>
          </a:xfrm>
          <a:prstGeom prst="rect">
            <a:avLst/>
          </a:prstGeom>
        </p:spPr>
        <p:txBody>
          <a:bodyPr wrap="none">
            <a:spAutoFit/>
          </a:bodyPr>
          <a:lstStyle/>
          <a:p>
            <a:r>
              <a:rPr lang="en-US" altLang="ko-KR" dirty="0">
                <a:solidFill>
                  <a:srgbClr val="FF0000"/>
                </a:solidFill>
                <a:latin typeface="SamsungOne 400" panose="020B0503030303020204" pitchFamily="34" charset="0"/>
                <a:ea typeface="SamsungOne 400" panose="020B0503030303020204" pitchFamily="34" charset="0"/>
              </a:rPr>
              <a:t>|col[</a:t>
            </a:r>
            <a:r>
              <a:rPr lang="en-US" altLang="ko-KR" dirty="0" err="1">
                <a:solidFill>
                  <a:srgbClr val="FF0000"/>
                </a:solidFill>
                <a:latin typeface="SamsungOne 400" panose="020B0503030303020204" pitchFamily="34" charset="0"/>
                <a:ea typeface="SamsungOne 400" panose="020B0503030303020204" pitchFamily="34" charset="0"/>
              </a:rPr>
              <a:t>i</a:t>
            </a:r>
            <a:r>
              <a:rPr lang="en-US" altLang="ko-KR" dirty="0">
                <a:solidFill>
                  <a:srgbClr val="FF0000"/>
                </a:solidFill>
                <a:latin typeface="SamsungOne 400" panose="020B0503030303020204" pitchFamily="34" charset="0"/>
                <a:ea typeface="SamsungOne 400" panose="020B0503030303020204" pitchFamily="34" charset="0"/>
              </a:rPr>
              <a:t>] - col[j]| == </a:t>
            </a:r>
            <a:r>
              <a:rPr lang="en-US" altLang="ko-KR" dirty="0" err="1">
                <a:solidFill>
                  <a:srgbClr val="FF0000"/>
                </a:solidFill>
                <a:latin typeface="SamsungOne 400" panose="020B0503030303020204" pitchFamily="34" charset="0"/>
                <a:ea typeface="SamsungOne 400" panose="020B0503030303020204" pitchFamily="34" charset="0"/>
              </a:rPr>
              <a:t>i</a:t>
            </a:r>
            <a:r>
              <a:rPr lang="en-US" altLang="ko-KR" dirty="0">
                <a:solidFill>
                  <a:srgbClr val="FF0000"/>
                </a:solidFill>
                <a:latin typeface="SamsungOne 400" panose="020B0503030303020204" pitchFamily="34" charset="0"/>
                <a:ea typeface="SamsungOne 400" panose="020B0503030303020204" pitchFamily="34" charset="0"/>
              </a:rPr>
              <a:t> - j</a:t>
            </a:r>
            <a:endParaRPr lang="ko-KR" altLang="en-US" dirty="0">
              <a:solidFill>
                <a:srgbClr val="FF0000"/>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8704036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 xmlns:a16="http://schemas.microsoft.com/office/drawing/2014/main" id="{9F1909ED-8817-4242-8725-005C6112762B}"/>
              </a:ext>
            </a:extLst>
          </p:cNvPr>
          <p:cNvPicPr>
            <a:picLocks noChangeAspect="1"/>
          </p:cNvPicPr>
          <p:nvPr/>
        </p:nvPicPr>
        <p:blipFill>
          <a:blip r:embed="rId2"/>
          <a:stretch>
            <a:fillRect/>
          </a:stretch>
        </p:blipFill>
        <p:spPr>
          <a:xfrm>
            <a:off x="546097" y="2286065"/>
            <a:ext cx="8892000" cy="1177070"/>
          </a:xfrm>
          <a:prstGeom prst="rect">
            <a:avLst/>
          </a:prstGeom>
        </p:spPr>
      </p:pic>
      <p:grpSp>
        <p:nvGrpSpPr>
          <p:cNvPr id="22" name="그룹 21">
            <a:extLst>
              <a:ext uri="{FF2B5EF4-FFF2-40B4-BE49-F238E27FC236}">
                <a16:creationId xmlns="" xmlns:a16="http://schemas.microsoft.com/office/drawing/2014/main" id="{A9DB7DD0-AA7A-4B07-8996-7FC36E5F9099}"/>
              </a:ext>
            </a:extLst>
          </p:cNvPr>
          <p:cNvGrpSpPr/>
          <p:nvPr/>
        </p:nvGrpSpPr>
        <p:grpSpPr>
          <a:xfrm>
            <a:off x="580388" y="3485420"/>
            <a:ext cx="8801004" cy="1010380"/>
            <a:chOff x="676851" y="3081412"/>
            <a:chExt cx="8801004" cy="1010380"/>
          </a:xfrm>
        </p:grpSpPr>
        <p:sp>
          <p:nvSpPr>
            <p:cNvPr id="23"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801004" cy="10103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p>
          </p:txBody>
        </p:sp>
        <p:sp>
          <p:nvSpPr>
            <p:cNvPr id="26" name="TextBox 21">
              <a:extLst>
                <a:ext uri="{FF2B5EF4-FFF2-40B4-BE49-F238E27FC236}">
                  <a16:creationId xmlns="" xmlns:a16="http://schemas.microsoft.com/office/drawing/2014/main" id="{56521AD1-2372-4709-9497-BC4191E7C8E0}"/>
                </a:ext>
              </a:extLst>
            </p:cNvPr>
            <p:cNvSpPr txBox="1"/>
            <p:nvPr/>
          </p:nvSpPr>
          <p:spPr>
            <a:xfrm>
              <a:off x="1036273" y="3504419"/>
              <a:ext cx="8310869" cy="477054"/>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7800" indent="-177800"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Given a col list and index i as input parameters, check whether the i-th column is promising.</a:t>
              </a:r>
            </a:p>
            <a:p>
              <a:pPr marL="177800" indent="-177800"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The row on which the queen is already placed is the 0</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cs typeface="+mn-cs"/>
                </a:rPr>
                <a:t>th</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to i – 1</a:t>
              </a:r>
              <a:r>
                <a:rPr lang="en-US" altLang="ko-KR" sz="1300" baseline="30000" dirty="0">
                  <a:solidFill>
                    <a:prstClr val="black">
                      <a:lumMod val="85000"/>
                      <a:lumOff val="15000"/>
                    </a:prstClr>
                  </a:solidFill>
                  <a:latin typeface="SamsungOne 400" panose="020B0503030303020204" pitchFamily="34" charset="0"/>
                  <a:ea typeface="SamsungOne 400" panose="020B0503030303020204" pitchFamily="34" charset="0"/>
                  <a:cs typeface="+mn-cs"/>
                </a:rPr>
                <a:t>st</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 branch, so it traverses the for loop from 0 to I - 1.</a:t>
              </a:r>
            </a:p>
          </p:txBody>
        </p:sp>
      </p:grpSp>
      <p:sp>
        <p:nvSpPr>
          <p:cNvPr id="28" name="직사각형 27">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9" name="직사각형 2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30" name="직사각형 29">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31" name="TextBox 30">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1.4. Implementation and Coding</a:t>
            </a:r>
          </a:p>
        </p:txBody>
      </p:sp>
      <p:sp>
        <p:nvSpPr>
          <p:cNvPr id="32" name="직사각형 31">
            <a:extLst>
              <a:ext uri="{FF2B5EF4-FFF2-40B4-BE49-F238E27FC236}">
                <a16:creationId xmlns="" xmlns:a16="http://schemas.microsoft.com/office/drawing/2014/main"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implementation of the promising function should check whether the </a:t>
            </a:r>
            <a:r>
              <a:rPr lang="en-US" altLang="ko-KR" sz="1300" dirty="0" err="1">
                <a:solidFill>
                  <a:schemeClr val="tx1"/>
                </a:solidFill>
                <a:latin typeface="SamsungOne 400" panose="020B0503030303020204" pitchFamily="34" charset="0"/>
                <a:ea typeface="SamsungOne 400" panose="020B0503030303020204" pitchFamily="34" charset="0"/>
              </a:rPr>
              <a:t>i-th</a:t>
            </a:r>
            <a:r>
              <a:rPr lang="en-US" altLang="ko-KR" sz="1300" dirty="0">
                <a:solidFill>
                  <a:schemeClr val="tx1"/>
                </a:solidFill>
                <a:latin typeface="SamsungOne 400" panose="020B0503030303020204" pitchFamily="34" charset="0"/>
                <a:ea typeface="SamsungOne 400" panose="020B0503030303020204" pitchFamily="34" charset="0"/>
              </a:rPr>
              <a:t> column is promising in the given col list. </a:t>
            </a:r>
          </a:p>
        </p:txBody>
      </p:sp>
    </p:spTree>
    <p:extLst>
      <p:ext uri="{BB962C8B-B14F-4D97-AF65-F5344CB8AC3E}">
        <p14:creationId xmlns:p14="http://schemas.microsoft.com/office/powerpoint/2010/main" val="37029484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 xmlns:a16="http://schemas.microsoft.com/office/drawing/2014/main" id="{9F1909ED-8817-4242-8725-005C6112762B}"/>
              </a:ext>
            </a:extLst>
          </p:cNvPr>
          <p:cNvPicPr>
            <a:picLocks noChangeAspect="1"/>
          </p:cNvPicPr>
          <p:nvPr/>
        </p:nvPicPr>
        <p:blipFill>
          <a:blip r:embed="rId2"/>
          <a:stretch>
            <a:fillRect/>
          </a:stretch>
        </p:blipFill>
        <p:spPr>
          <a:xfrm>
            <a:off x="546097" y="1969033"/>
            <a:ext cx="8892000" cy="1177070"/>
          </a:xfrm>
          <a:prstGeom prst="rect">
            <a:avLst/>
          </a:prstGeom>
        </p:spPr>
      </p:pic>
      <p:grpSp>
        <p:nvGrpSpPr>
          <p:cNvPr id="19" name="그룹 18">
            <a:extLst>
              <a:ext uri="{FF2B5EF4-FFF2-40B4-BE49-F238E27FC236}">
                <a16:creationId xmlns="" xmlns:a16="http://schemas.microsoft.com/office/drawing/2014/main" id="{A9DB7DD0-AA7A-4B07-8996-7FC36E5F9099}"/>
              </a:ext>
            </a:extLst>
          </p:cNvPr>
          <p:cNvGrpSpPr/>
          <p:nvPr/>
        </p:nvGrpSpPr>
        <p:grpSpPr>
          <a:xfrm>
            <a:off x="580388" y="3163952"/>
            <a:ext cx="8801004" cy="1230627"/>
            <a:chOff x="676851" y="3081412"/>
            <a:chExt cx="8801004" cy="1230627"/>
          </a:xfrm>
        </p:grpSpPr>
        <p:sp>
          <p:nvSpPr>
            <p:cNvPr id="20"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801004" cy="12306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1"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3-5</a:t>
              </a:r>
            </a:p>
          </p:txBody>
        </p:sp>
        <p:sp>
          <p:nvSpPr>
            <p:cNvPr id="23" name="TextBox 21">
              <a:extLst>
                <a:ext uri="{FF2B5EF4-FFF2-40B4-BE49-F238E27FC236}">
                  <a16:creationId xmlns="" xmlns:a16="http://schemas.microsoft.com/office/drawing/2014/main"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7800" indent="-177800"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For each index k, check whether there are already different queens in the same column, or whether there are different queens on the diagonal. </a:t>
              </a:r>
            </a:p>
            <a:p>
              <a:pPr marL="177800" indent="-177800"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If there is a queen in the same column or in its diagonal, return False. Otherwise, return True.</a:t>
              </a:r>
            </a:p>
          </p:txBody>
        </p:sp>
      </p:grpSp>
      <p:sp>
        <p:nvSpPr>
          <p:cNvPr id="12" name="직사각형 11">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24" name="직사각형 23">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25" name="TextBox 24">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1.4. Implementation and Coding</a:t>
            </a:r>
          </a:p>
        </p:txBody>
      </p:sp>
    </p:spTree>
    <p:extLst>
      <p:ext uri="{BB962C8B-B14F-4D97-AF65-F5344CB8AC3E}">
        <p14:creationId xmlns:p14="http://schemas.microsoft.com/office/powerpoint/2010/main" val="5416287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 xmlns:a16="http://schemas.microsoft.com/office/drawing/2014/main" id="{424CBDA0-3BFB-4746-95F7-364ADC4FEA9A}"/>
              </a:ext>
            </a:extLst>
          </p:cNvPr>
          <p:cNvPicPr>
            <a:picLocks noChangeAspect="1"/>
          </p:cNvPicPr>
          <p:nvPr/>
        </p:nvPicPr>
        <p:blipFill>
          <a:blip r:embed="rId2"/>
          <a:stretch>
            <a:fillRect/>
          </a:stretch>
        </p:blipFill>
        <p:spPr>
          <a:xfrm>
            <a:off x="549716" y="2298979"/>
            <a:ext cx="8892000" cy="1711966"/>
          </a:xfrm>
          <a:prstGeom prst="rect">
            <a:avLst/>
          </a:prstGeom>
        </p:spPr>
      </p:pic>
      <p:grpSp>
        <p:nvGrpSpPr>
          <p:cNvPr id="23" name="그룹 22">
            <a:extLst>
              <a:ext uri="{FF2B5EF4-FFF2-40B4-BE49-F238E27FC236}">
                <a16:creationId xmlns="" xmlns:a16="http://schemas.microsoft.com/office/drawing/2014/main" id="{A9DB7DD0-AA7A-4B07-8996-7FC36E5F9099}"/>
              </a:ext>
            </a:extLst>
          </p:cNvPr>
          <p:cNvGrpSpPr/>
          <p:nvPr/>
        </p:nvGrpSpPr>
        <p:grpSpPr>
          <a:xfrm>
            <a:off x="580388" y="4051226"/>
            <a:ext cx="8801004" cy="1221334"/>
            <a:chOff x="676851" y="3081412"/>
            <a:chExt cx="8801004" cy="1221334"/>
          </a:xfrm>
        </p:grpSpPr>
        <p:sp>
          <p:nvSpPr>
            <p:cNvPr id="24"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801004" cy="122133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2-4</a:t>
              </a:r>
            </a:p>
          </p:txBody>
        </p:sp>
        <p:sp>
          <p:nvSpPr>
            <p:cNvPr id="27" name="TextBox 21">
              <a:extLst>
                <a:ext uri="{FF2B5EF4-FFF2-40B4-BE49-F238E27FC236}">
                  <a16:creationId xmlns="" xmlns:a16="http://schemas.microsoft.com/office/drawing/2014/main" id="{56521AD1-2372-4709-9497-BC4191E7C8E0}"/>
                </a:ext>
              </a:extLst>
            </p:cNvPr>
            <p:cNvSpPr txBox="1"/>
            <p:nvPr/>
          </p:nvSpPr>
          <p:spPr>
            <a:xfrm>
              <a:off x="1036274" y="3504419"/>
              <a:ext cx="8108322" cy="67710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7800" indent="-177800"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Given i and col as input parameters, if the i-th column is not promising, it returns immediately.</a:t>
              </a:r>
            </a:p>
            <a:p>
              <a:pPr marL="177800" indent="-177800"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If the i-th column is promising and I is the last row, the solution has been found, so the corresponding col list is input.</a:t>
              </a:r>
            </a:p>
          </p:txBody>
        </p:sp>
      </p:grpSp>
      <p:sp>
        <p:nvSpPr>
          <p:cNvPr id="13" name="직사각형 12">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15" name="직사각형 14">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16" name="TextBox 15">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1.4. Implementation and Coding</a:t>
            </a:r>
          </a:p>
        </p:txBody>
      </p:sp>
      <p:sp>
        <p:nvSpPr>
          <p:cNvPr id="17" name="직사각형 16">
            <a:extLst>
              <a:ext uri="{FF2B5EF4-FFF2-40B4-BE49-F238E27FC236}">
                <a16:creationId xmlns="" xmlns:a16="http://schemas.microsoft.com/office/drawing/2014/main"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a:t>
            </a:r>
            <a:r>
              <a:rPr lang="en-US" altLang="ko-KR" sz="1300" dirty="0" err="1">
                <a:solidFill>
                  <a:schemeClr val="tx1"/>
                </a:solidFill>
                <a:latin typeface="SamsungOne 400" panose="020B0503030303020204" pitchFamily="34" charset="0"/>
                <a:ea typeface="SamsungOne 400" panose="020B0503030303020204" pitchFamily="34" charset="0"/>
              </a:rPr>
              <a:t>n_queens</a:t>
            </a:r>
            <a:r>
              <a:rPr lang="en-US" altLang="ko-KR" sz="1300" dirty="0">
                <a:solidFill>
                  <a:schemeClr val="tx1"/>
                </a:solidFill>
                <a:latin typeface="SamsungOne 400" panose="020B0503030303020204" pitchFamily="34" charset="0"/>
                <a:ea typeface="SamsungOne 400" panose="020B0503030303020204" pitchFamily="34" charset="0"/>
              </a:rPr>
              <a:t>() function implements a backtracking strategy.</a:t>
            </a:r>
          </a:p>
        </p:txBody>
      </p:sp>
    </p:spTree>
    <p:extLst>
      <p:ext uri="{BB962C8B-B14F-4D97-AF65-F5344CB8AC3E}">
        <p14:creationId xmlns:p14="http://schemas.microsoft.com/office/powerpoint/2010/main" val="36129025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 xmlns:a16="http://schemas.microsoft.com/office/drawing/2014/main" id="{424CBDA0-3BFB-4746-95F7-364ADC4FEA9A}"/>
              </a:ext>
            </a:extLst>
          </p:cNvPr>
          <p:cNvPicPr>
            <a:picLocks noChangeAspect="1"/>
          </p:cNvPicPr>
          <p:nvPr/>
        </p:nvPicPr>
        <p:blipFill>
          <a:blip r:embed="rId2"/>
          <a:stretch>
            <a:fillRect/>
          </a:stretch>
        </p:blipFill>
        <p:spPr>
          <a:xfrm>
            <a:off x="554453" y="2022205"/>
            <a:ext cx="8892000" cy="1711966"/>
          </a:xfrm>
          <a:prstGeom prst="rect">
            <a:avLst/>
          </a:prstGeom>
        </p:spPr>
      </p:pic>
      <p:grpSp>
        <p:nvGrpSpPr>
          <p:cNvPr id="20" name="그룹 19">
            <a:extLst>
              <a:ext uri="{FF2B5EF4-FFF2-40B4-BE49-F238E27FC236}">
                <a16:creationId xmlns="" xmlns:a16="http://schemas.microsoft.com/office/drawing/2014/main" id="{A9DB7DD0-AA7A-4B07-8996-7FC36E5F9099}"/>
              </a:ext>
            </a:extLst>
          </p:cNvPr>
          <p:cNvGrpSpPr/>
          <p:nvPr/>
        </p:nvGrpSpPr>
        <p:grpSpPr>
          <a:xfrm>
            <a:off x="580388" y="3785608"/>
            <a:ext cx="8801004" cy="1323602"/>
            <a:chOff x="676851" y="3081412"/>
            <a:chExt cx="8801004" cy="1323602"/>
          </a:xfrm>
        </p:grpSpPr>
        <p:sp>
          <p:nvSpPr>
            <p:cNvPr id="21"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801004" cy="13236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2"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5-8</a:t>
              </a:r>
            </a:p>
          </p:txBody>
        </p:sp>
        <p:sp>
          <p:nvSpPr>
            <p:cNvPr id="24" name="TextBox 21">
              <a:extLst>
                <a:ext uri="{FF2B5EF4-FFF2-40B4-BE49-F238E27FC236}">
                  <a16:creationId xmlns="" xmlns:a16="http://schemas.microsoft.com/office/drawing/2014/main" id="{56521AD1-2372-4709-9497-BC4191E7C8E0}"/>
                </a:ext>
              </a:extLst>
            </p:cNvPr>
            <p:cNvSpPr txBox="1"/>
            <p:nvPr/>
          </p:nvSpPr>
          <p:spPr>
            <a:xfrm>
              <a:off x="1036274" y="3504419"/>
              <a:ext cx="8108322" cy="754053"/>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77800" indent="-177800"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If the i-th column is promising and I is not the last row, then continue the depth-first search.</a:t>
              </a:r>
            </a:p>
            <a:p>
              <a:pPr marL="177800" indent="-177800"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Line 7: Before continuing the depth-first search, place the queen in column i+1st term j of the col list,</a:t>
              </a:r>
            </a:p>
            <a:p>
              <a:pPr marL="177800" indent="-177800"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cs typeface="+mn-cs"/>
                </a:rPr>
                <a:t>Line 8: and Continue searching for the row I + 1. </a:t>
              </a:r>
            </a:p>
          </p:txBody>
        </p:sp>
      </p:grpSp>
      <p:sp>
        <p:nvSpPr>
          <p:cNvPr id="14" name="직사각형 13">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16" name="직사각형 15">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17" name="TextBox 16">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pt-BR" altLang="ko-KR" b="1" dirty="0">
                <a:latin typeface="Samsung Sharp Sans" pitchFamily="2" charset="0"/>
                <a:ea typeface="Samsung Sharp Sans" pitchFamily="2" charset="0"/>
                <a:cs typeface="Samsung Sharp Sans" pitchFamily="2" charset="0"/>
              </a:rPr>
              <a:t>1.4. Implementation and Coding</a:t>
            </a:r>
          </a:p>
        </p:txBody>
      </p:sp>
    </p:spTree>
    <p:extLst>
      <p:ext uri="{BB962C8B-B14F-4D97-AF65-F5344CB8AC3E}">
        <p14:creationId xmlns:p14="http://schemas.microsoft.com/office/powerpoint/2010/main" val="18475951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 xmlns:a16="http://schemas.microsoft.com/office/drawing/2014/main" id="{053007A7-3F4B-4E1E-9C33-B6F9268A1708}"/>
              </a:ext>
            </a:extLst>
          </p:cNvPr>
          <p:cNvPicPr>
            <a:picLocks noChangeAspect="1"/>
          </p:cNvPicPr>
          <p:nvPr/>
        </p:nvPicPr>
        <p:blipFill>
          <a:blip r:embed="rId2"/>
          <a:stretch>
            <a:fillRect/>
          </a:stretch>
        </p:blipFill>
        <p:spPr>
          <a:xfrm>
            <a:off x="580387" y="2561623"/>
            <a:ext cx="9046440" cy="1243967"/>
          </a:xfrm>
          <a:prstGeom prst="rect">
            <a:avLst/>
          </a:prstGeom>
        </p:spPr>
      </p:pic>
      <p:sp>
        <p:nvSpPr>
          <p:cNvPr id="8" name="직사각형 7">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9" name="직사각형 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10" name="직사각형 9">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N-Queens Problem with Backtracking</a:t>
            </a:r>
          </a:p>
        </p:txBody>
      </p:sp>
      <p:sp>
        <p:nvSpPr>
          <p:cNvPr id="11" name="TextBox 10">
            <a:extLst>
              <a:ext uri="{FF2B5EF4-FFF2-40B4-BE49-F238E27FC236}">
                <a16:creationId xmlns="" xmlns:a16="http://schemas.microsoft.com/office/drawing/2014/main" id="{903CEE4E-3EC2-420E-81ED-17FD809A4691}"/>
              </a:ext>
            </a:extLst>
          </p:cNvPr>
          <p:cNvSpPr txBox="1"/>
          <p:nvPr/>
        </p:nvSpPr>
        <p:spPr>
          <a:xfrm>
            <a:off x="361950" y="1586913"/>
            <a:ext cx="691515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1.5. Running the N-Queens Solver</a:t>
            </a:r>
          </a:p>
        </p:txBody>
      </p:sp>
      <p:sp>
        <p:nvSpPr>
          <p:cNvPr id="12" name="직사각형 11">
            <a:extLst>
              <a:ext uri="{FF2B5EF4-FFF2-40B4-BE49-F238E27FC236}">
                <a16:creationId xmlns="" xmlns:a16="http://schemas.microsoft.com/office/drawing/2014/main"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After receiving the value of N as an input from the user, the col list initializing the </a:t>
            </a:r>
            <a:r>
              <a:rPr lang="en-US" altLang="ko-KR" sz="1300" dirty="0" err="1">
                <a:solidFill>
                  <a:schemeClr val="tx1"/>
                </a:solidFill>
                <a:latin typeface="SamsungOne 400" panose="020B0503030303020204" pitchFamily="34" charset="0"/>
                <a:ea typeface="SamsungOne 400" panose="020B0503030303020204" pitchFamily="34" charset="0"/>
              </a:rPr>
              <a:t>i-th</a:t>
            </a:r>
            <a:r>
              <a:rPr lang="en-US" altLang="ko-KR" sz="1300" dirty="0">
                <a:solidFill>
                  <a:schemeClr val="tx1"/>
                </a:solidFill>
                <a:latin typeface="SamsungOne 400" panose="020B0503030303020204" pitchFamily="34" charset="0"/>
                <a:ea typeface="SamsungOne 400" panose="020B0503030303020204" pitchFamily="34" charset="0"/>
              </a:rPr>
              <a:t> row to -1 and the list elements to -1 is given as a parameter value, and the </a:t>
            </a:r>
            <a:r>
              <a:rPr lang="en-US" altLang="ko-KR" sz="1300" dirty="0" err="1">
                <a:solidFill>
                  <a:schemeClr val="tx1"/>
                </a:solidFill>
                <a:latin typeface="SamsungOne 400" panose="020B0503030303020204" pitchFamily="34" charset="0"/>
                <a:ea typeface="SamsungOne 400" panose="020B0503030303020204" pitchFamily="34" charset="0"/>
              </a:rPr>
              <a:t>n_queens</a:t>
            </a:r>
            <a:r>
              <a:rPr lang="en-US" altLang="ko-KR" sz="1300" dirty="0">
                <a:solidFill>
                  <a:schemeClr val="tx1"/>
                </a:solidFill>
                <a:latin typeface="SamsungOne 400" panose="020B0503030303020204" pitchFamily="34" charset="0"/>
                <a:ea typeface="SamsungOne 400" panose="020B0503030303020204" pitchFamily="34" charset="0"/>
              </a:rPr>
              <a:t>() function is called.</a:t>
            </a:r>
          </a:p>
        </p:txBody>
      </p:sp>
    </p:spTree>
    <p:extLst>
      <p:ext uri="{BB962C8B-B14F-4D97-AF65-F5344CB8AC3E}">
        <p14:creationId xmlns:p14="http://schemas.microsoft.com/office/powerpoint/2010/main" val="25909142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Pop</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quiz</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33.</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Backtracking</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75002223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74178" y="2820132"/>
            <a:ext cx="8628184" cy="1923540"/>
            <a:chOff x="674178" y="2820132"/>
            <a:chExt cx="8628184" cy="1923540"/>
          </a:xfrm>
        </p:grpSpPr>
        <p:sp>
          <p:nvSpPr>
            <p:cNvPr id="15" name="직사각형 14">
              <a:extLst>
                <a:ext uri="{FF2B5EF4-FFF2-40B4-BE49-F238E27FC236}">
                  <a16:creationId xmlns="" xmlns:a16="http://schemas.microsoft.com/office/drawing/2014/main" id="{E9159CB5-5A85-4BB4-8269-457048E4C957}"/>
                </a:ext>
              </a:extLst>
            </p:cNvPr>
            <p:cNvSpPr/>
            <p:nvPr/>
          </p:nvSpPr>
          <p:spPr>
            <a:xfrm>
              <a:off x="2609893" y="2820132"/>
              <a:ext cx="4480714" cy="584775"/>
            </a:xfrm>
            <a:prstGeom prst="rect">
              <a:avLst/>
            </a:prstGeom>
          </p:spPr>
          <p:txBody>
            <a:bodyPr wrap="none">
              <a:spAutoFit/>
            </a:bodyPr>
            <a:lstStyle/>
            <a:p>
              <a:r>
                <a:rPr lang="en-US" altLang="ko-KR" sz="3200" dirty="0">
                  <a:latin typeface="Samsung Sharp Sans" pitchFamily="2" charset="0"/>
                  <a:ea typeface="Samsung Sharp Sans" pitchFamily="2" charset="0"/>
                  <a:cs typeface="Samsung Sharp Sans" pitchFamily="2" charset="0"/>
                </a:rPr>
                <a:t>A MERRY XMAS TO ALL</a:t>
              </a:r>
            </a:p>
          </p:txBody>
        </p:sp>
        <p:sp>
          <p:nvSpPr>
            <p:cNvPr id="16" name="직사각형 15">
              <a:extLst>
                <a:ext uri="{FF2B5EF4-FFF2-40B4-BE49-F238E27FC236}">
                  <a16:creationId xmlns="" xmlns:a16="http://schemas.microsoft.com/office/drawing/2014/main" id="{7AB534E5-104E-43E4-A209-5C343CB17D97}"/>
                </a:ext>
              </a:extLst>
            </p:cNvPr>
            <p:cNvSpPr/>
            <p:nvPr/>
          </p:nvSpPr>
          <p:spPr>
            <a:xfrm>
              <a:off x="674178"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A</a:t>
              </a:r>
            </a:p>
          </p:txBody>
        </p:sp>
        <p:sp>
          <p:nvSpPr>
            <p:cNvPr id="17" name="직사각형 16">
              <a:extLst>
                <a:ext uri="{FF2B5EF4-FFF2-40B4-BE49-F238E27FC236}">
                  <a16:creationId xmlns="" xmlns:a16="http://schemas.microsoft.com/office/drawing/2014/main" id="{C744777E-FA21-4915-B75E-0D83F9534215}"/>
                </a:ext>
              </a:extLst>
            </p:cNvPr>
            <p:cNvSpPr/>
            <p:nvPr/>
          </p:nvSpPr>
          <p:spPr>
            <a:xfrm>
              <a:off x="1427233"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M</a:t>
              </a:r>
            </a:p>
          </p:txBody>
        </p:sp>
        <p:sp>
          <p:nvSpPr>
            <p:cNvPr id="18" name="직사각형 17">
              <a:extLst>
                <a:ext uri="{FF2B5EF4-FFF2-40B4-BE49-F238E27FC236}">
                  <a16:creationId xmlns="" xmlns:a16="http://schemas.microsoft.com/office/drawing/2014/main" id="{C83EA815-4ABE-471A-9A9D-AA9B7B93B841}"/>
                </a:ext>
              </a:extLst>
            </p:cNvPr>
            <p:cNvSpPr/>
            <p:nvPr/>
          </p:nvSpPr>
          <p:spPr>
            <a:xfrm>
              <a:off x="1946891"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E</a:t>
              </a:r>
            </a:p>
          </p:txBody>
        </p:sp>
        <p:sp>
          <p:nvSpPr>
            <p:cNvPr id="19" name="직사각형 18">
              <a:extLst>
                <a:ext uri="{FF2B5EF4-FFF2-40B4-BE49-F238E27FC236}">
                  <a16:creationId xmlns="" xmlns:a16="http://schemas.microsoft.com/office/drawing/2014/main" id="{DF291FAA-D396-408D-BEE9-31C614459CC5}"/>
                </a:ext>
              </a:extLst>
            </p:cNvPr>
            <p:cNvSpPr/>
            <p:nvPr/>
          </p:nvSpPr>
          <p:spPr>
            <a:xfrm>
              <a:off x="2466549"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R</a:t>
              </a:r>
            </a:p>
          </p:txBody>
        </p:sp>
        <p:sp>
          <p:nvSpPr>
            <p:cNvPr id="20" name="직사각형 19">
              <a:extLst>
                <a:ext uri="{FF2B5EF4-FFF2-40B4-BE49-F238E27FC236}">
                  <a16:creationId xmlns="" xmlns:a16="http://schemas.microsoft.com/office/drawing/2014/main" id="{B60F9FB1-00D4-4D96-9114-7B921F9F276F}"/>
                </a:ext>
              </a:extLst>
            </p:cNvPr>
            <p:cNvSpPr/>
            <p:nvPr/>
          </p:nvSpPr>
          <p:spPr>
            <a:xfrm>
              <a:off x="2986207"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R</a:t>
              </a:r>
            </a:p>
          </p:txBody>
        </p:sp>
        <p:sp>
          <p:nvSpPr>
            <p:cNvPr id="21" name="직사각형 20">
              <a:extLst>
                <a:ext uri="{FF2B5EF4-FFF2-40B4-BE49-F238E27FC236}">
                  <a16:creationId xmlns="" xmlns:a16="http://schemas.microsoft.com/office/drawing/2014/main" id="{D1F172CC-8172-4FC3-BBF7-ED670930E69B}"/>
                </a:ext>
              </a:extLst>
            </p:cNvPr>
            <p:cNvSpPr/>
            <p:nvPr/>
          </p:nvSpPr>
          <p:spPr>
            <a:xfrm>
              <a:off x="3505865"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Y</a:t>
              </a:r>
            </a:p>
          </p:txBody>
        </p:sp>
        <p:sp>
          <p:nvSpPr>
            <p:cNvPr id="22" name="직사각형 21">
              <a:extLst>
                <a:ext uri="{FF2B5EF4-FFF2-40B4-BE49-F238E27FC236}">
                  <a16:creationId xmlns="" xmlns:a16="http://schemas.microsoft.com/office/drawing/2014/main" id="{6947007E-3B50-418B-AAAA-6C42714751B3}"/>
                </a:ext>
              </a:extLst>
            </p:cNvPr>
            <p:cNvSpPr/>
            <p:nvPr/>
          </p:nvSpPr>
          <p:spPr>
            <a:xfrm>
              <a:off x="4258920"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X</a:t>
              </a:r>
            </a:p>
          </p:txBody>
        </p:sp>
        <p:sp>
          <p:nvSpPr>
            <p:cNvPr id="23" name="직사각형 22">
              <a:extLst>
                <a:ext uri="{FF2B5EF4-FFF2-40B4-BE49-F238E27FC236}">
                  <a16:creationId xmlns="" xmlns:a16="http://schemas.microsoft.com/office/drawing/2014/main" id="{94E98386-E9FE-4451-A7B2-693103309448}"/>
                </a:ext>
              </a:extLst>
            </p:cNvPr>
            <p:cNvSpPr/>
            <p:nvPr/>
          </p:nvSpPr>
          <p:spPr>
            <a:xfrm>
              <a:off x="4778578"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M</a:t>
              </a:r>
            </a:p>
          </p:txBody>
        </p:sp>
        <p:sp>
          <p:nvSpPr>
            <p:cNvPr id="24" name="직사각형 23">
              <a:extLst>
                <a:ext uri="{FF2B5EF4-FFF2-40B4-BE49-F238E27FC236}">
                  <a16:creationId xmlns="" xmlns:a16="http://schemas.microsoft.com/office/drawing/2014/main" id="{0905FA11-FD19-47AB-B8BA-06F9A83DC679}"/>
                </a:ext>
              </a:extLst>
            </p:cNvPr>
            <p:cNvSpPr/>
            <p:nvPr/>
          </p:nvSpPr>
          <p:spPr>
            <a:xfrm>
              <a:off x="5298236"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A</a:t>
              </a:r>
            </a:p>
          </p:txBody>
        </p:sp>
        <p:sp>
          <p:nvSpPr>
            <p:cNvPr id="25" name="직사각형 24">
              <a:extLst>
                <a:ext uri="{FF2B5EF4-FFF2-40B4-BE49-F238E27FC236}">
                  <a16:creationId xmlns="" xmlns:a16="http://schemas.microsoft.com/office/drawing/2014/main" id="{588CF62D-870E-4D1A-A78C-9AE4AEB24D94}"/>
                </a:ext>
              </a:extLst>
            </p:cNvPr>
            <p:cNvSpPr/>
            <p:nvPr/>
          </p:nvSpPr>
          <p:spPr>
            <a:xfrm>
              <a:off x="5817894"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S</a:t>
              </a:r>
            </a:p>
          </p:txBody>
        </p:sp>
        <p:sp>
          <p:nvSpPr>
            <p:cNvPr id="26" name="직사각형 25">
              <a:extLst>
                <a:ext uri="{FF2B5EF4-FFF2-40B4-BE49-F238E27FC236}">
                  <a16:creationId xmlns="" xmlns:a16="http://schemas.microsoft.com/office/drawing/2014/main" id="{73F835F2-A8F4-443A-AA62-2224AB475CB4}"/>
                </a:ext>
              </a:extLst>
            </p:cNvPr>
            <p:cNvSpPr/>
            <p:nvPr/>
          </p:nvSpPr>
          <p:spPr>
            <a:xfrm>
              <a:off x="6570949"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T</a:t>
              </a:r>
            </a:p>
          </p:txBody>
        </p:sp>
        <p:sp>
          <p:nvSpPr>
            <p:cNvPr id="27" name="직사각형 26">
              <a:extLst>
                <a:ext uri="{FF2B5EF4-FFF2-40B4-BE49-F238E27FC236}">
                  <a16:creationId xmlns="" xmlns:a16="http://schemas.microsoft.com/office/drawing/2014/main" id="{B956783D-2B65-4158-AD09-1FF432795F4A}"/>
                </a:ext>
              </a:extLst>
            </p:cNvPr>
            <p:cNvSpPr/>
            <p:nvPr/>
          </p:nvSpPr>
          <p:spPr>
            <a:xfrm>
              <a:off x="7090607"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O</a:t>
              </a:r>
            </a:p>
          </p:txBody>
        </p:sp>
        <p:sp>
          <p:nvSpPr>
            <p:cNvPr id="28" name="직사각형 27">
              <a:extLst>
                <a:ext uri="{FF2B5EF4-FFF2-40B4-BE49-F238E27FC236}">
                  <a16:creationId xmlns="" xmlns:a16="http://schemas.microsoft.com/office/drawing/2014/main" id="{CA6C8422-9B30-4EE3-9951-8CCDB645373C}"/>
                </a:ext>
              </a:extLst>
            </p:cNvPr>
            <p:cNvSpPr/>
            <p:nvPr/>
          </p:nvSpPr>
          <p:spPr>
            <a:xfrm>
              <a:off x="7831046"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A</a:t>
              </a:r>
            </a:p>
          </p:txBody>
        </p:sp>
        <p:sp>
          <p:nvSpPr>
            <p:cNvPr id="29" name="직사각형 28">
              <a:extLst>
                <a:ext uri="{FF2B5EF4-FFF2-40B4-BE49-F238E27FC236}">
                  <a16:creationId xmlns="" xmlns:a16="http://schemas.microsoft.com/office/drawing/2014/main" id="{CA2C4E13-6D0B-4259-9057-2A309CCADA91}"/>
                </a:ext>
              </a:extLst>
            </p:cNvPr>
            <p:cNvSpPr/>
            <p:nvPr/>
          </p:nvSpPr>
          <p:spPr>
            <a:xfrm>
              <a:off x="8350704"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L</a:t>
              </a:r>
            </a:p>
          </p:txBody>
        </p:sp>
        <p:sp>
          <p:nvSpPr>
            <p:cNvPr id="30" name="직사각형 29">
              <a:extLst>
                <a:ext uri="{FF2B5EF4-FFF2-40B4-BE49-F238E27FC236}">
                  <a16:creationId xmlns="" xmlns:a16="http://schemas.microsoft.com/office/drawing/2014/main" id="{5880613E-B99F-4759-A492-747D61203CD8}"/>
                </a:ext>
              </a:extLst>
            </p:cNvPr>
            <p:cNvSpPr/>
            <p:nvPr/>
          </p:nvSpPr>
          <p:spPr>
            <a:xfrm>
              <a:off x="8870362"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L</a:t>
              </a:r>
            </a:p>
          </p:txBody>
        </p:sp>
        <p:sp>
          <p:nvSpPr>
            <p:cNvPr id="41" name="직사각형 40">
              <a:extLst>
                <a:ext uri="{FF2B5EF4-FFF2-40B4-BE49-F238E27FC236}">
                  <a16:creationId xmlns="" xmlns:a16="http://schemas.microsoft.com/office/drawing/2014/main" id="{5CCF5236-A5F6-4269-ADCE-01553D746700}"/>
                </a:ext>
              </a:extLst>
            </p:cNvPr>
            <p:cNvSpPr/>
            <p:nvPr/>
          </p:nvSpPr>
          <p:spPr>
            <a:xfrm>
              <a:off x="6570949" y="4282007"/>
              <a:ext cx="432000" cy="461665"/>
            </a:xfrm>
            <a:prstGeom prst="rect">
              <a:avLst/>
            </a:prstGeom>
            <a:noFill/>
            <a:ln w="19050">
              <a:noFill/>
            </a:ln>
          </p:spPr>
          <p:txBody>
            <a:bodyPr wrap="none">
              <a:noAutofit/>
            </a:bodyPr>
            <a:lstStyle/>
            <a:p>
              <a:pPr algn="ctr"/>
              <a:r>
                <a:rPr lang="en-US" altLang="ko-KR" dirty="0">
                  <a:solidFill>
                    <a:srgbClr val="FF0000"/>
                  </a:solidFill>
                  <a:latin typeface="SamsungOne 400" panose="020B0503030303020204" pitchFamily="34" charset="0"/>
                  <a:ea typeface="SamsungOne 400" panose="020B0503030303020204" pitchFamily="34" charset="0"/>
                  <a:cs typeface="Samsung Sharp Sans" pitchFamily="2" charset="0"/>
                </a:rPr>
                <a:t>8</a:t>
              </a:r>
            </a:p>
          </p:txBody>
        </p:sp>
        <p:sp>
          <p:nvSpPr>
            <p:cNvPr id="42" name="직사각형 41">
              <a:extLst>
                <a:ext uri="{FF2B5EF4-FFF2-40B4-BE49-F238E27FC236}">
                  <a16:creationId xmlns="" xmlns:a16="http://schemas.microsoft.com/office/drawing/2014/main" id="{B22927C1-2D05-4CF3-86E8-1D922F23B0BF}"/>
                </a:ext>
              </a:extLst>
            </p:cNvPr>
            <p:cNvSpPr/>
            <p:nvPr/>
          </p:nvSpPr>
          <p:spPr>
            <a:xfrm>
              <a:off x="7124759" y="4282006"/>
              <a:ext cx="432000" cy="461665"/>
            </a:xfrm>
            <a:prstGeom prst="rect">
              <a:avLst/>
            </a:prstGeom>
            <a:noFill/>
            <a:ln w="19050">
              <a:noFill/>
            </a:ln>
          </p:spPr>
          <p:txBody>
            <a:bodyPr wrap="none">
              <a:noAutofit/>
            </a:bodyPr>
            <a:lstStyle/>
            <a:p>
              <a:pPr algn="ctr"/>
              <a:r>
                <a:rPr lang="en-US" altLang="ko-KR" dirty="0">
                  <a:solidFill>
                    <a:srgbClr val="FF0000"/>
                  </a:solidFill>
                  <a:latin typeface="SamsungOne 400" panose="020B0503030303020204" pitchFamily="34" charset="0"/>
                  <a:ea typeface="SamsungOne 400" panose="020B0503030303020204" pitchFamily="34" charset="0"/>
                  <a:cs typeface="Samsung Sharp Sans" pitchFamily="2" charset="0"/>
                </a:rPr>
                <a:t>1</a:t>
              </a:r>
            </a:p>
          </p:txBody>
        </p:sp>
      </p:grpSp>
      <p:sp>
        <p:nvSpPr>
          <p:cNvPr id="35" name="직사각형 34">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6" name="직사각형 35">
            <a:extLst>
              <a:ext uri="{FF2B5EF4-FFF2-40B4-BE49-F238E27FC236}">
                <a16:creationId xmlns="" xmlns:a16="http://schemas.microsoft.com/office/drawing/2014/main" id="{F8B41FB5-4886-458B-8A88-27251BF1BA5C}"/>
              </a:ext>
            </a:extLst>
          </p:cNvPr>
          <p:cNvSpPr/>
          <p:nvPr/>
        </p:nvSpPr>
        <p:spPr>
          <a:xfrm>
            <a:off x="438000"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Pop quiz</a:t>
            </a:r>
          </a:p>
        </p:txBody>
      </p:sp>
      <p:sp>
        <p:nvSpPr>
          <p:cNvPr id="37" name="직사각형 36">
            <a:extLst>
              <a:ext uri="{FF2B5EF4-FFF2-40B4-BE49-F238E27FC236}">
                <a16:creationId xmlns="" xmlns:a16="http://schemas.microsoft.com/office/drawing/2014/main" id="{B8F21518-F59F-474A-B26A-1C69887221A2}"/>
              </a:ext>
            </a:extLst>
          </p:cNvPr>
          <p:cNvSpPr/>
          <p:nvPr/>
        </p:nvSpPr>
        <p:spPr>
          <a:xfrm>
            <a:off x="1328327" y="1319871"/>
            <a:ext cx="793406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If you replace each letter with a number in the following letters, the number corresponding to all five words will be </a:t>
            </a:r>
            <a:r>
              <a:rPr lang="en-US" altLang="ko-KR" sz="1300" dirty="0" smtClean="0">
                <a:solidFill>
                  <a:srgbClr val="0D0D0D"/>
                </a:solidFill>
                <a:latin typeface="SamsungOne 400" panose="020B0503030303020204" pitchFamily="34" charset="0"/>
              </a:rPr>
              <a:t>squared. And </a:t>
            </a:r>
            <a:r>
              <a:rPr lang="en-US" altLang="ko-KR" sz="1300" dirty="0">
                <a:solidFill>
                  <a:srgbClr val="0D0D0D"/>
                </a:solidFill>
                <a:latin typeface="SamsungOne 400" panose="020B0503030303020204" pitchFamily="34" charset="0"/>
              </a:rPr>
              <a:t>for each word, the sum of each digit also becomes a square number.</a:t>
            </a:r>
          </a:p>
          <a:p>
            <a:pPr latinLnBrk="0"/>
            <a:r>
              <a:rPr lang="en-US" altLang="ko-KR" sz="1300" dirty="0">
                <a:solidFill>
                  <a:srgbClr val="0D0D0D"/>
                </a:solidFill>
                <a:latin typeface="SamsungOne 400" panose="020B0503030303020204" pitchFamily="34" charset="0"/>
              </a:rPr>
              <a:t>Find the number that each letter represents.</a:t>
            </a:r>
          </a:p>
        </p:txBody>
      </p:sp>
      <p:sp>
        <p:nvSpPr>
          <p:cNvPr id="39" name="직사각형 38">
            <a:extLst>
              <a:ext uri="{FF2B5EF4-FFF2-40B4-BE49-F238E27FC236}">
                <a16:creationId xmlns="" xmlns:a16="http://schemas.microsoft.com/office/drawing/2014/main" id="{9F696305-6820-48F1-BDDE-99074AB95DFF}"/>
              </a:ext>
            </a:extLst>
          </p:cNvPr>
          <p:cNvSpPr/>
          <p:nvPr/>
        </p:nvSpPr>
        <p:spPr>
          <a:xfrm>
            <a:off x="645525" y="1398552"/>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extLst>
      <p:ext uri="{BB962C8B-B14F-4D97-AF65-F5344CB8AC3E}">
        <p14:creationId xmlns:p14="http://schemas.microsoft.com/office/powerpoint/2010/main" val="15448764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직사각형 45">
            <a:extLst>
              <a:ext uri="{FF2B5EF4-FFF2-40B4-BE49-F238E27FC236}">
                <a16:creationId xmlns="" xmlns:a16="http://schemas.microsoft.com/office/drawing/2014/main" id="{F784F2BB-7582-4225-9493-4692C19C43E6}"/>
              </a:ext>
            </a:extLst>
          </p:cNvPr>
          <p:cNvSpPr/>
          <p:nvPr/>
        </p:nvSpPr>
        <p:spPr>
          <a:xfrm>
            <a:off x="792286" y="4694341"/>
            <a:ext cx="5683439" cy="760245"/>
          </a:xfrm>
          <a:prstGeom prst="rect">
            <a:avLst/>
          </a:prstGeom>
          <a:noFill/>
          <a:ln w="19050">
            <a:noFill/>
          </a:ln>
        </p:spPr>
        <p:txBody>
          <a:bodyPr wrap="none" anchor="ctr">
            <a:noAutofit/>
          </a:bodyPr>
          <a:lstStyle/>
          <a:p>
            <a:r>
              <a:rPr lang="en-US" altLang="ko-KR" sz="1400" dirty="0">
                <a:latin typeface="D2Coding" panose="020B0609020101020101" pitchFamily="49" charset="-127"/>
                <a:ea typeface="D2Coding" panose="020B0609020101020101" pitchFamily="49" charset="-127"/>
                <a:cs typeface="Samsung Sharp Sans" pitchFamily="2" charset="0"/>
              </a:rPr>
              <a:t>Note that T and O can be 8 and 1, respectively. </a:t>
            </a:r>
          </a:p>
          <a:p>
            <a:r>
              <a:rPr lang="en-US" altLang="ko-KR" sz="1400" dirty="0">
                <a:latin typeface="D2Coding" panose="020B0609020101020101" pitchFamily="49" charset="-127"/>
                <a:ea typeface="D2Coding" panose="020B0609020101020101" pitchFamily="49" charset="-127"/>
                <a:cs typeface="Samsung Sharp Sans" pitchFamily="2" charset="0"/>
              </a:rPr>
              <a:t>Since 81 is a perfect square number, 81 = 9</a:t>
            </a:r>
            <a:r>
              <a:rPr lang="en-US" altLang="ko-KR" sz="1400" baseline="30000" dirty="0">
                <a:latin typeface="D2Coding" panose="020B0609020101020101" pitchFamily="49" charset="-127"/>
                <a:ea typeface="D2Coding" panose="020B0609020101020101" pitchFamily="49" charset="-127"/>
                <a:cs typeface="Samsung Sharp Sans" pitchFamily="2" charset="0"/>
              </a:rPr>
              <a:t>2</a:t>
            </a:r>
            <a:r>
              <a:rPr lang="en-US" altLang="ko-KR" sz="1400" dirty="0">
                <a:latin typeface="D2Coding" panose="020B0609020101020101" pitchFamily="49" charset="-127"/>
                <a:ea typeface="D2Coding" panose="020B0609020101020101" pitchFamily="49" charset="-127"/>
                <a:cs typeface="Samsung Sharp Sans" pitchFamily="2" charset="0"/>
              </a:rPr>
              <a:t>.</a:t>
            </a:r>
          </a:p>
          <a:p>
            <a:r>
              <a:rPr lang="en-US" altLang="ko-KR" sz="1400" dirty="0">
                <a:latin typeface="D2Coding" panose="020B0609020101020101" pitchFamily="49" charset="-127"/>
                <a:ea typeface="D2Coding" panose="020B0609020101020101" pitchFamily="49" charset="-127"/>
                <a:cs typeface="Samsung Sharp Sans" pitchFamily="2" charset="0"/>
              </a:rPr>
              <a:t>Also, 8 + 1 is a perfect square number, since 9 = 3</a:t>
            </a:r>
            <a:r>
              <a:rPr lang="en-US" altLang="ko-KR" sz="1400" baseline="30000" dirty="0">
                <a:latin typeface="D2Coding" panose="020B0609020101020101" pitchFamily="49" charset="-127"/>
                <a:ea typeface="D2Coding" panose="020B0609020101020101" pitchFamily="49" charset="-127"/>
                <a:cs typeface="Samsung Sharp Sans" pitchFamily="2" charset="0"/>
              </a:rPr>
              <a:t>2</a:t>
            </a:r>
            <a:r>
              <a:rPr lang="en-US" altLang="ko-KR" sz="1400" dirty="0">
                <a:latin typeface="D2Coding" panose="020B0609020101020101" pitchFamily="49" charset="-127"/>
                <a:ea typeface="D2Coding" panose="020B0609020101020101" pitchFamily="49" charset="-127"/>
                <a:cs typeface="Samsung Sharp Sans" pitchFamily="2" charset="0"/>
              </a:rPr>
              <a:t>.</a:t>
            </a:r>
          </a:p>
        </p:txBody>
      </p:sp>
      <p:sp>
        <p:nvSpPr>
          <p:cNvPr id="31" name="직사각형 30">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p>
        </p:txBody>
      </p:sp>
      <p:sp>
        <p:nvSpPr>
          <p:cNvPr id="32" name="직사각형 31">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SharpSans-Medium" pitchFamily="2" charset="0"/>
                <a:ea typeface="SamsungSharpSans-Medium" pitchFamily="2" charset="0"/>
                <a:cs typeface="SamsungSharpSans-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33</a:t>
            </a:r>
          </a:p>
        </p:txBody>
      </p:sp>
      <p:sp>
        <p:nvSpPr>
          <p:cNvPr id="35" name="직사각형 34">
            <a:extLst>
              <a:ext uri="{FF2B5EF4-FFF2-40B4-BE49-F238E27FC236}">
                <a16:creationId xmlns="" xmlns:a16="http://schemas.microsoft.com/office/drawing/2014/main" id="{B8F21518-F59F-474A-B26A-1C69887221A2}"/>
              </a:ext>
            </a:extLst>
          </p:cNvPr>
          <p:cNvSpPr/>
          <p:nvPr/>
        </p:nvSpPr>
        <p:spPr>
          <a:xfrm>
            <a:off x="1328327" y="1319871"/>
            <a:ext cx="793406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If you replace each letter with a number in the following letters, the number corresponding to all five words will be </a:t>
            </a:r>
            <a:r>
              <a:rPr lang="en-US" altLang="ko-KR" sz="1300" dirty="0" smtClean="0">
                <a:solidFill>
                  <a:srgbClr val="0D0D0D"/>
                </a:solidFill>
                <a:latin typeface="SamsungOne 400" panose="020B0503030303020204" pitchFamily="34" charset="0"/>
              </a:rPr>
              <a:t>squared. And </a:t>
            </a:r>
            <a:r>
              <a:rPr lang="en-US" altLang="ko-KR" sz="1300" dirty="0">
                <a:solidFill>
                  <a:srgbClr val="0D0D0D"/>
                </a:solidFill>
                <a:latin typeface="SamsungOne 400" panose="020B0503030303020204" pitchFamily="34" charset="0"/>
              </a:rPr>
              <a:t>for each word, the sum of each digit also becomes a square number.</a:t>
            </a:r>
          </a:p>
          <a:p>
            <a:pPr latinLnBrk="0"/>
            <a:r>
              <a:rPr lang="en-US" altLang="ko-KR" sz="1300" dirty="0">
                <a:solidFill>
                  <a:srgbClr val="0D0D0D"/>
                </a:solidFill>
                <a:latin typeface="SamsungOne 400" panose="020B0503030303020204" pitchFamily="34" charset="0"/>
              </a:rPr>
              <a:t>Find the number that each letter represents.</a:t>
            </a:r>
          </a:p>
        </p:txBody>
      </p:sp>
      <p:sp>
        <p:nvSpPr>
          <p:cNvPr id="36" name="직사각형 35">
            <a:extLst>
              <a:ext uri="{FF2B5EF4-FFF2-40B4-BE49-F238E27FC236}">
                <a16:creationId xmlns="" xmlns:a16="http://schemas.microsoft.com/office/drawing/2014/main" id="{9F696305-6820-48F1-BDDE-99074AB95DFF}"/>
              </a:ext>
            </a:extLst>
          </p:cNvPr>
          <p:cNvSpPr/>
          <p:nvPr/>
        </p:nvSpPr>
        <p:spPr>
          <a:xfrm>
            <a:off x="645525" y="1398552"/>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37" name="직사각형 36">
            <a:extLst>
              <a:ext uri="{FF2B5EF4-FFF2-40B4-BE49-F238E27FC236}">
                <a16:creationId xmlns="" xmlns:a16="http://schemas.microsoft.com/office/drawing/2014/main" id="{E9159CB5-5A85-4BB4-8269-457048E4C957}"/>
              </a:ext>
            </a:extLst>
          </p:cNvPr>
          <p:cNvSpPr/>
          <p:nvPr/>
        </p:nvSpPr>
        <p:spPr>
          <a:xfrm>
            <a:off x="2609893" y="2820132"/>
            <a:ext cx="4480714" cy="584775"/>
          </a:xfrm>
          <a:prstGeom prst="rect">
            <a:avLst/>
          </a:prstGeom>
        </p:spPr>
        <p:txBody>
          <a:bodyPr wrap="none">
            <a:spAutoFit/>
          </a:bodyPr>
          <a:lstStyle/>
          <a:p>
            <a:r>
              <a:rPr lang="en-US" altLang="ko-KR" sz="3200" dirty="0">
                <a:latin typeface="Samsung Sharp Sans" pitchFamily="2" charset="0"/>
                <a:ea typeface="Samsung Sharp Sans" pitchFamily="2" charset="0"/>
                <a:cs typeface="Samsung Sharp Sans" pitchFamily="2" charset="0"/>
              </a:rPr>
              <a:t>A MERRY XMAS TO ALL</a:t>
            </a:r>
          </a:p>
        </p:txBody>
      </p:sp>
      <p:sp>
        <p:nvSpPr>
          <p:cNvPr id="38" name="직사각형 37">
            <a:extLst>
              <a:ext uri="{FF2B5EF4-FFF2-40B4-BE49-F238E27FC236}">
                <a16:creationId xmlns="" xmlns:a16="http://schemas.microsoft.com/office/drawing/2014/main" id="{7AB534E5-104E-43E4-A209-5C343CB17D97}"/>
              </a:ext>
            </a:extLst>
          </p:cNvPr>
          <p:cNvSpPr/>
          <p:nvPr/>
        </p:nvSpPr>
        <p:spPr>
          <a:xfrm>
            <a:off x="674178"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A</a:t>
            </a:r>
          </a:p>
        </p:txBody>
      </p:sp>
      <p:sp>
        <p:nvSpPr>
          <p:cNvPr id="39" name="직사각형 38">
            <a:extLst>
              <a:ext uri="{FF2B5EF4-FFF2-40B4-BE49-F238E27FC236}">
                <a16:creationId xmlns="" xmlns:a16="http://schemas.microsoft.com/office/drawing/2014/main" id="{C744777E-FA21-4915-B75E-0D83F9534215}"/>
              </a:ext>
            </a:extLst>
          </p:cNvPr>
          <p:cNvSpPr/>
          <p:nvPr/>
        </p:nvSpPr>
        <p:spPr>
          <a:xfrm>
            <a:off x="1427233"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M</a:t>
            </a:r>
          </a:p>
        </p:txBody>
      </p:sp>
      <p:sp>
        <p:nvSpPr>
          <p:cNvPr id="40" name="직사각형 39">
            <a:extLst>
              <a:ext uri="{FF2B5EF4-FFF2-40B4-BE49-F238E27FC236}">
                <a16:creationId xmlns="" xmlns:a16="http://schemas.microsoft.com/office/drawing/2014/main" id="{C83EA815-4ABE-471A-9A9D-AA9B7B93B841}"/>
              </a:ext>
            </a:extLst>
          </p:cNvPr>
          <p:cNvSpPr/>
          <p:nvPr/>
        </p:nvSpPr>
        <p:spPr>
          <a:xfrm>
            <a:off x="1946891"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E</a:t>
            </a:r>
          </a:p>
        </p:txBody>
      </p:sp>
      <p:sp>
        <p:nvSpPr>
          <p:cNvPr id="43" name="직사각형 42">
            <a:extLst>
              <a:ext uri="{FF2B5EF4-FFF2-40B4-BE49-F238E27FC236}">
                <a16:creationId xmlns="" xmlns:a16="http://schemas.microsoft.com/office/drawing/2014/main" id="{DF291FAA-D396-408D-BEE9-31C614459CC5}"/>
              </a:ext>
            </a:extLst>
          </p:cNvPr>
          <p:cNvSpPr/>
          <p:nvPr/>
        </p:nvSpPr>
        <p:spPr>
          <a:xfrm>
            <a:off x="2466549"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R</a:t>
            </a:r>
          </a:p>
        </p:txBody>
      </p:sp>
      <p:sp>
        <p:nvSpPr>
          <p:cNvPr id="44" name="직사각형 43">
            <a:extLst>
              <a:ext uri="{FF2B5EF4-FFF2-40B4-BE49-F238E27FC236}">
                <a16:creationId xmlns="" xmlns:a16="http://schemas.microsoft.com/office/drawing/2014/main" id="{B60F9FB1-00D4-4D96-9114-7B921F9F276F}"/>
              </a:ext>
            </a:extLst>
          </p:cNvPr>
          <p:cNvSpPr/>
          <p:nvPr/>
        </p:nvSpPr>
        <p:spPr>
          <a:xfrm>
            <a:off x="2986207"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R</a:t>
            </a:r>
          </a:p>
        </p:txBody>
      </p:sp>
      <p:sp>
        <p:nvSpPr>
          <p:cNvPr id="45" name="직사각형 44">
            <a:extLst>
              <a:ext uri="{FF2B5EF4-FFF2-40B4-BE49-F238E27FC236}">
                <a16:creationId xmlns="" xmlns:a16="http://schemas.microsoft.com/office/drawing/2014/main" id="{D1F172CC-8172-4FC3-BBF7-ED670930E69B}"/>
              </a:ext>
            </a:extLst>
          </p:cNvPr>
          <p:cNvSpPr/>
          <p:nvPr/>
        </p:nvSpPr>
        <p:spPr>
          <a:xfrm>
            <a:off x="3505865"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Y</a:t>
            </a:r>
          </a:p>
        </p:txBody>
      </p:sp>
      <p:sp>
        <p:nvSpPr>
          <p:cNvPr id="47" name="직사각형 46">
            <a:extLst>
              <a:ext uri="{FF2B5EF4-FFF2-40B4-BE49-F238E27FC236}">
                <a16:creationId xmlns="" xmlns:a16="http://schemas.microsoft.com/office/drawing/2014/main" id="{6947007E-3B50-418B-AAAA-6C42714751B3}"/>
              </a:ext>
            </a:extLst>
          </p:cNvPr>
          <p:cNvSpPr/>
          <p:nvPr/>
        </p:nvSpPr>
        <p:spPr>
          <a:xfrm>
            <a:off x="4258920"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X</a:t>
            </a:r>
          </a:p>
        </p:txBody>
      </p:sp>
      <p:sp>
        <p:nvSpPr>
          <p:cNvPr id="48" name="직사각형 47">
            <a:extLst>
              <a:ext uri="{FF2B5EF4-FFF2-40B4-BE49-F238E27FC236}">
                <a16:creationId xmlns="" xmlns:a16="http://schemas.microsoft.com/office/drawing/2014/main" id="{94E98386-E9FE-4451-A7B2-693103309448}"/>
              </a:ext>
            </a:extLst>
          </p:cNvPr>
          <p:cNvSpPr/>
          <p:nvPr/>
        </p:nvSpPr>
        <p:spPr>
          <a:xfrm>
            <a:off x="4778578"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M</a:t>
            </a:r>
          </a:p>
        </p:txBody>
      </p:sp>
      <p:sp>
        <p:nvSpPr>
          <p:cNvPr id="49" name="직사각형 48">
            <a:extLst>
              <a:ext uri="{FF2B5EF4-FFF2-40B4-BE49-F238E27FC236}">
                <a16:creationId xmlns="" xmlns:a16="http://schemas.microsoft.com/office/drawing/2014/main" id="{0905FA11-FD19-47AB-B8BA-06F9A83DC679}"/>
              </a:ext>
            </a:extLst>
          </p:cNvPr>
          <p:cNvSpPr/>
          <p:nvPr/>
        </p:nvSpPr>
        <p:spPr>
          <a:xfrm>
            <a:off x="5298236"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A</a:t>
            </a:r>
          </a:p>
        </p:txBody>
      </p:sp>
      <p:sp>
        <p:nvSpPr>
          <p:cNvPr id="50" name="직사각형 49">
            <a:extLst>
              <a:ext uri="{FF2B5EF4-FFF2-40B4-BE49-F238E27FC236}">
                <a16:creationId xmlns="" xmlns:a16="http://schemas.microsoft.com/office/drawing/2014/main" id="{588CF62D-870E-4D1A-A78C-9AE4AEB24D94}"/>
              </a:ext>
            </a:extLst>
          </p:cNvPr>
          <p:cNvSpPr/>
          <p:nvPr/>
        </p:nvSpPr>
        <p:spPr>
          <a:xfrm>
            <a:off x="5817894"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S</a:t>
            </a:r>
          </a:p>
        </p:txBody>
      </p:sp>
      <p:sp>
        <p:nvSpPr>
          <p:cNvPr id="51" name="직사각형 50">
            <a:extLst>
              <a:ext uri="{FF2B5EF4-FFF2-40B4-BE49-F238E27FC236}">
                <a16:creationId xmlns="" xmlns:a16="http://schemas.microsoft.com/office/drawing/2014/main" id="{73F835F2-A8F4-443A-AA62-2224AB475CB4}"/>
              </a:ext>
            </a:extLst>
          </p:cNvPr>
          <p:cNvSpPr/>
          <p:nvPr/>
        </p:nvSpPr>
        <p:spPr>
          <a:xfrm>
            <a:off x="6570949"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T</a:t>
            </a:r>
          </a:p>
        </p:txBody>
      </p:sp>
      <p:sp>
        <p:nvSpPr>
          <p:cNvPr id="52" name="직사각형 51">
            <a:extLst>
              <a:ext uri="{FF2B5EF4-FFF2-40B4-BE49-F238E27FC236}">
                <a16:creationId xmlns="" xmlns:a16="http://schemas.microsoft.com/office/drawing/2014/main" id="{B956783D-2B65-4158-AD09-1FF432795F4A}"/>
              </a:ext>
            </a:extLst>
          </p:cNvPr>
          <p:cNvSpPr/>
          <p:nvPr/>
        </p:nvSpPr>
        <p:spPr>
          <a:xfrm>
            <a:off x="7090607"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O</a:t>
            </a:r>
          </a:p>
        </p:txBody>
      </p:sp>
      <p:sp>
        <p:nvSpPr>
          <p:cNvPr id="53" name="직사각형 52">
            <a:extLst>
              <a:ext uri="{FF2B5EF4-FFF2-40B4-BE49-F238E27FC236}">
                <a16:creationId xmlns="" xmlns:a16="http://schemas.microsoft.com/office/drawing/2014/main" id="{CA6C8422-9B30-4EE3-9951-8CCDB645373C}"/>
              </a:ext>
            </a:extLst>
          </p:cNvPr>
          <p:cNvSpPr/>
          <p:nvPr/>
        </p:nvSpPr>
        <p:spPr>
          <a:xfrm>
            <a:off x="7831046"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A</a:t>
            </a:r>
          </a:p>
        </p:txBody>
      </p:sp>
      <p:sp>
        <p:nvSpPr>
          <p:cNvPr id="54" name="직사각형 53">
            <a:extLst>
              <a:ext uri="{FF2B5EF4-FFF2-40B4-BE49-F238E27FC236}">
                <a16:creationId xmlns="" xmlns:a16="http://schemas.microsoft.com/office/drawing/2014/main" id="{CA2C4E13-6D0B-4259-9057-2A309CCADA91}"/>
              </a:ext>
            </a:extLst>
          </p:cNvPr>
          <p:cNvSpPr/>
          <p:nvPr/>
        </p:nvSpPr>
        <p:spPr>
          <a:xfrm>
            <a:off x="8350704"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L</a:t>
            </a:r>
          </a:p>
        </p:txBody>
      </p:sp>
      <p:sp>
        <p:nvSpPr>
          <p:cNvPr id="55" name="직사각형 54">
            <a:extLst>
              <a:ext uri="{FF2B5EF4-FFF2-40B4-BE49-F238E27FC236}">
                <a16:creationId xmlns="" xmlns:a16="http://schemas.microsoft.com/office/drawing/2014/main" id="{5880613E-B99F-4759-A492-747D61203CD8}"/>
              </a:ext>
            </a:extLst>
          </p:cNvPr>
          <p:cNvSpPr/>
          <p:nvPr/>
        </p:nvSpPr>
        <p:spPr>
          <a:xfrm>
            <a:off x="8870362" y="3684222"/>
            <a:ext cx="432000" cy="461665"/>
          </a:xfrm>
          <a:prstGeom prst="rect">
            <a:avLst/>
          </a:prstGeom>
          <a:solidFill>
            <a:srgbClr val="ECEFF6"/>
          </a:solidFill>
          <a:ln w="19050">
            <a:solidFill>
              <a:schemeClr val="tx1"/>
            </a:solidFill>
          </a:ln>
        </p:spPr>
        <p:txBody>
          <a:bodyPr wrap="none">
            <a:noAutofit/>
          </a:bodyPr>
          <a:lstStyle/>
          <a:p>
            <a:pPr algn="ctr"/>
            <a:r>
              <a:rPr lang="en-US" altLang="ko-KR" sz="2400" dirty="0">
                <a:solidFill>
                  <a:srgbClr val="1429A0"/>
                </a:solidFill>
                <a:latin typeface="SamsungOne 400" panose="020B0503030303020204" pitchFamily="34" charset="0"/>
                <a:ea typeface="SamsungOne 400" panose="020B0503030303020204" pitchFamily="34" charset="0"/>
                <a:cs typeface="Samsung Sharp Sans" pitchFamily="2" charset="0"/>
              </a:rPr>
              <a:t>L</a:t>
            </a:r>
          </a:p>
        </p:txBody>
      </p:sp>
      <p:sp>
        <p:nvSpPr>
          <p:cNvPr id="56" name="직사각형 55">
            <a:extLst>
              <a:ext uri="{FF2B5EF4-FFF2-40B4-BE49-F238E27FC236}">
                <a16:creationId xmlns="" xmlns:a16="http://schemas.microsoft.com/office/drawing/2014/main" id="{5CCF5236-A5F6-4269-ADCE-01553D746700}"/>
              </a:ext>
            </a:extLst>
          </p:cNvPr>
          <p:cNvSpPr/>
          <p:nvPr/>
        </p:nvSpPr>
        <p:spPr>
          <a:xfrm>
            <a:off x="6570949" y="4282007"/>
            <a:ext cx="432000" cy="461665"/>
          </a:xfrm>
          <a:prstGeom prst="rect">
            <a:avLst/>
          </a:prstGeom>
          <a:noFill/>
          <a:ln w="19050">
            <a:noFill/>
          </a:ln>
        </p:spPr>
        <p:txBody>
          <a:bodyPr wrap="none">
            <a:noAutofit/>
          </a:bodyPr>
          <a:lstStyle/>
          <a:p>
            <a:pPr algn="ctr"/>
            <a:r>
              <a:rPr lang="en-US" altLang="ko-KR" dirty="0">
                <a:solidFill>
                  <a:srgbClr val="FF0000"/>
                </a:solidFill>
                <a:latin typeface="SamsungOne 400" panose="020B0503030303020204" pitchFamily="34" charset="0"/>
                <a:ea typeface="SamsungOne 400" panose="020B0503030303020204" pitchFamily="34" charset="0"/>
                <a:cs typeface="Samsung Sharp Sans" pitchFamily="2" charset="0"/>
              </a:rPr>
              <a:t>8</a:t>
            </a:r>
          </a:p>
        </p:txBody>
      </p:sp>
      <p:sp>
        <p:nvSpPr>
          <p:cNvPr id="57" name="직사각형 56">
            <a:extLst>
              <a:ext uri="{FF2B5EF4-FFF2-40B4-BE49-F238E27FC236}">
                <a16:creationId xmlns="" xmlns:a16="http://schemas.microsoft.com/office/drawing/2014/main" id="{B22927C1-2D05-4CF3-86E8-1D922F23B0BF}"/>
              </a:ext>
            </a:extLst>
          </p:cNvPr>
          <p:cNvSpPr/>
          <p:nvPr/>
        </p:nvSpPr>
        <p:spPr>
          <a:xfrm>
            <a:off x="7124759" y="4282006"/>
            <a:ext cx="432000" cy="461665"/>
          </a:xfrm>
          <a:prstGeom prst="rect">
            <a:avLst/>
          </a:prstGeom>
          <a:noFill/>
          <a:ln w="19050">
            <a:noFill/>
          </a:ln>
        </p:spPr>
        <p:txBody>
          <a:bodyPr wrap="none">
            <a:noAutofit/>
          </a:bodyPr>
          <a:lstStyle/>
          <a:p>
            <a:pPr algn="ctr"/>
            <a:r>
              <a:rPr lang="en-US" altLang="ko-KR" dirty="0">
                <a:solidFill>
                  <a:srgbClr val="FF0000"/>
                </a:solidFill>
                <a:latin typeface="SamsungOne 400" panose="020B0503030303020204" pitchFamily="34" charset="0"/>
                <a:ea typeface="SamsungOne 400" panose="020B0503030303020204" pitchFamily="34" charset="0"/>
                <a:cs typeface="Samsung Sharp Sans" pitchFamily="2" charset="0"/>
              </a:rPr>
              <a:t>1</a:t>
            </a:r>
          </a:p>
        </p:txBody>
      </p:sp>
      <p:sp>
        <p:nvSpPr>
          <p:cNvPr id="41" name="모서리가 둥근 직사각형 40"/>
          <p:cNvSpPr/>
          <p:nvPr/>
        </p:nvSpPr>
        <p:spPr>
          <a:xfrm>
            <a:off x="890178" y="4448011"/>
            <a:ext cx="382137" cy="197893"/>
          </a:xfrm>
          <a:prstGeom prst="roundRect">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altLang="ko-KR" sz="1200" b="1" dirty="0" smtClean="0">
                <a:solidFill>
                  <a:schemeClr val="bg1"/>
                </a:solidFill>
                <a:latin typeface="SamsungOne 400" panose="020B0503030303020204" pitchFamily="34" charset="0"/>
                <a:ea typeface="SamsungOne 400" panose="020B0503030303020204" pitchFamily="34" charset="0"/>
              </a:rPr>
              <a:t>Hint</a:t>
            </a:r>
            <a:endParaRPr lang="ko-KR" altLang="en-US" sz="1200" b="1"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2309534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 xmlns:a16="http://schemas.microsoft.com/office/drawing/2014/main" id="{28278F4D-D541-4BDC-B860-1B832801F3F1}"/>
              </a:ext>
            </a:extLst>
          </p:cNvPr>
          <p:cNvSpPr/>
          <p:nvPr/>
        </p:nvSpPr>
        <p:spPr>
          <a:xfrm>
            <a:off x="1179275" y="325368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870</a:t>
            </a:r>
            <a:endParaRPr lang="ko-KR" altLang="en-US" sz="3600" dirty="0">
              <a:solidFill>
                <a:srgbClr val="193EB0"/>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B15FF400-4ED7-498F-AF0F-3E20510FA920}"/>
              </a:ext>
            </a:extLst>
          </p:cNvPr>
          <p:cNvSpPr/>
          <p:nvPr/>
        </p:nvSpPr>
        <p:spPr>
          <a:xfrm>
            <a:off x="1920608" y="5797113"/>
            <a:ext cx="611236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selected coins</a:t>
            </a:r>
            <a:endParaRPr lang="ko-KR" altLang="en-US" sz="1300" dirty="0">
              <a:solidFill>
                <a:srgbClr val="002060"/>
              </a:solidFill>
              <a:latin typeface="SamsungOne 400" panose="020B0503030303020204" pitchFamily="34" charset="0"/>
              <a:ea typeface="+mn-ea"/>
              <a:cs typeface="+mn-cs"/>
            </a:endParaRPr>
          </a:p>
        </p:txBody>
      </p:sp>
      <p:pic>
        <p:nvPicPr>
          <p:cNvPr id="30" name="Picture 32">
            <a:extLst>
              <a:ext uri="{FF2B5EF4-FFF2-40B4-BE49-F238E27FC236}">
                <a16:creationId xmlns="" xmlns:a16="http://schemas.microsoft.com/office/drawing/2014/main" id="{500B05F9-4F52-4D77-BCDF-926647AC59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37" y="460845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 xmlns:a16="http://schemas.microsoft.com/office/drawing/2014/main" id="{C98E3193-B240-4837-ACDE-8137DD89ED0B}"/>
              </a:ext>
            </a:extLst>
          </p:cNvPr>
          <p:cNvSpPr/>
          <p:nvPr/>
        </p:nvSpPr>
        <p:spPr>
          <a:xfrm>
            <a:off x="1179275" y="380892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before selection</a:t>
            </a:r>
            <a:endParaRPr lang="ko-KR" altLang="en-US" sz="1300" dirty="0">
              <a:solidFill>
                <a:srgbClr val="002060"/>
              </a:solidFill>
              <a:latin typeface="SamsungOne 400" panose="020B0503030303020204" pitchFamily="34" charset="0"/>
              <a:ea typeface="+mn-ea"/>
              <a:cs typeface="+mn-cs"/>
            </a:endParaRPr>
          </a:p>
        </p:txBody>
      </p:sp>
      <p:sp>
        <p:nvSpPr>
          <p:cNvPr id="32" name="직사각형 31">
            <a:extLst>
              <a:ext uri="{FF2B5EF4-FFF2-40B4-BE49-F238E27FC236}">
                <a16:creationId xmlns="" xmlns:a16="http://schemas.microsoft.com/office/drawing/2014/main" id="{75C7C1D7-C9BB-4B1F-B4F9-80A813EA98F6}"/>
              </a:ext>
            </a:extLst>
          </p:cNvPr>
          <p:cNvSpPr/>
          <p:nvPr/>
        </p:nvSpPr>
        <p:spPr>
          <a:xfrm>
            <a:off x="5670543" y="325368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370</a:t>
            </a:r>
            <a:endParaRPr lang="ko-KR" altLang="en-US" sz="3600" dirty="0">
              <a:solidFill>
                <a:srgbClr val="193EB0"/>
              </a:solidFill>
              <a:latin typeface="SamsungOne 400" panose="020B0503030303020204" pitchFamily="34" charset="0"/>
            </a:endParaRPr>
          </a:p>
        </p:txBody>
      </p:sp>
      <p:sp>
        <p:nvSpPr>
          <p:cNvPr id="33" name="직사각형 32">
            <a:extLst>
              <a:ext uri="{FF2B5EF4-FFF2-40B4-BE49-F238E27FC236}">
                <a16:creationId xmlns="" xmlns:a16="http://schemas.microsoft.com/office/drawing/2014/main" id="{85016EAA-5E3A-41FE-A401-9203C338F964}"/>
              </a:ext>
            </a:extLst>
          </p:cNvPr>
          <p:cNvSpPr/>
          <p:nvPr/>
        </p:nvSpPr>
        <p:spPr>
          <a:xfrm>
            <a:off x="5670543" y="380892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after selection</a:t>
            </a:r>
            <a:endParaRPr lang="ko-KR" altLang="en-US" sz="1300" dirty="0">
              <a:solidFill>
                <a:srgbClr val="002060"/>
              </a:solidFill>
              <a:latin typeface="SamsungOne 400" panose="020B0503030303020204" pitchFamily="34" charset="0"/>
              <a:ea typeface="+mn-ea"/>
              <a:cs typeface="+mn-cs"/>
            </a:endParaRPr>
          </a:p>
        </p:txBody>
      </p:sp>
      <p:cxnSp>
        <p:nvCxnSpPr>
          <p:cNvPr id="3" name="직선 화살표 연결선 2">
            <a:extLst>
              <a:ext uri="{FF2B5EF4-FFF2-40B4-BE49-F238E27FC236}">
                <a16:creationId xmlns="" xmlns:a16="http://schemas.microsoft.com/office/drawing/2014/main" id="{A001831C-686D-481E-9180-D6AB1124137D}"/>
              </a:ext>
            </a:extLst>
          </p:cNvPr>
          <p:cNvCxnSpPr>
            <a:stCxn id="27" idx="3"/>
            <a:endCxn id="32" idx="1"/>
          </p:cNvCxnSpPr>
          <p:nvPr/>
        </p:nvCxnSpPr>
        <p:spPr>
          <a:xfrm>
            <a:off x="4235456" y="3496281"/>
            <a:ext cx="1435087" cy="0"/>
          </a:xfrm>
          <a:prstGeom prst="straightConnector1">
            <a:avLst/>
          </a:prstGeom>
          <a:ln w="19050">
            <a:solidFill>
              <a:srgbClr val="1429A0"/>
            </a:solidFill>
            <a:tailEnd type="arrow"/>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580388" y="2785534"/>
            <a:ext cx="8700772" cy="345524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6" name="모서리가 둥근 직사각형 25"/>
          <p:cNvSpPr/>
          <p:nvPr/>
        </p:nvSpPr>
        <p:spPr>
          <a:xfrm>
            <a:off x="868680" y="4400551"/>
            <a:ext cx="8206740" cy="1314450"/>
          </a:xfrm>
          <a:prstGeom prst="roundRect">
            <a:avLst/>
          </a:prstGeom>
          <a:ln w="19050">
            <a:solidFill>
              <a:srgbClr val="1429A0"/>
            </a:solidFill>
            <a:prstDash val="sysDot"/>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8" name="직사각형 1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Coin Change Problem</a:t>
            </a:r>
          </a:p>
        </p:txBody>
      </p:sp>
      <p:sp>
        <p:nvSpPr>
          <p:cNvPr id="28" name="직사각형 27">
            <a:extLst>
              <a:ext uri="{FF2B5EF4-FFF2-40B4-BE49-F238E27FC236}">
                <a16:creationId xmlns:a16="http://schemas.microsoft.com/office/drawing/2014/main" xmlns="" id="{F592450A-01E1-4E06-9A3E-8EA290D8E695}"/>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First of all, let’s choose 500 won, the largest coin. There the remaining change is 370 won. </a:t>
            </a:r>
            <a:endParaRPr lang="en-US" altLang="ko-KR" sz="1300" dirty="0" smtClean="0">
              <a:solidFill>
                <a:schemeClr val="tx1"/>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4"/>
              </a:buBlip>
              <a:defRPr/>
            </a:pPr>
            <a:r>
              <a:rPr lang="en-US" altLang="ko-KR" sz="1300" dirty="0" smtClean="0">
                <a:solidFill>
                  <a:schemeClr val="tx1"/>
                </a:solidFill>
                <a:latin typeface="SamsungOne 400" panose="020B0503030303020204" pitchFamily="34" charset="0"/>
                <a:ea typeface="SamsungOne 400" panose="020B0503030303020204" pitchFamily="34" charset="0"/>
              </a:rPr>
              <a:t>Therefore</a:t>
            </a:r>
            <a:r>
              <a:rPr lang="en-US" altLang="ko-KR" sz="1300" dirty="0">
                <a:solidFill>
                  <a:schemeClr val="tx1"/>
                </a:solidFill>
                <a:latin typeface="SamsungOne 400" panose="020B0503030303020204" pitchFamily="34" charset="0"/>
                <a:ea typeface="SamsungOne 400" panose="020B0503030303020204" pitchFamily="34" charset="0"/>
              </a:rPr>
              <a:t>, 500 won coins can no longer be chosen. </a:t>
            </a:r>
          </a:p>
        </p:txBody>
      </p:sp>
    </p:spTree>
    <p:extLst>
      <p:ext uri="{BB962C8B-B14F-4D97-AF65-F5344CB8AC3E}">
        <p14:creationId xmlns:p14="http://schemas.microsoft.com/office/powerpoint/2010/main" val="5955171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33.</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Backtracking</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565431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6" name="직사각형 5">
            <a:extLst>
              <a:ext uri="{FF2B5EF4-FFF2-40B4-BE49-F238E27FC236}">
                <a16:creationId xmlns="" xmlns:a16="http://schemas.microsoft.com/office/drawing/2014/main" id="{F8B41FB5-4886-458B-8A88-27251BF1BA5C}"/>
              </a:ext>
            </a:extLst>
          </p:cNvPr>
          <p:cNvSpPr/>
          <p:nvPr/>
        </p:nvSpPr>
        <p:spPr>
          <a:xfrm>
            <a:off x="438000"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Tree>
    <p:extLst>
      <p:ext uri="{BB962C8B-B14F-4D97-AF65-F5344CB8AC3E}">
        <p14:creationId xmlns:p14="http://schemas.microsoft.com/office/powerpoint/2010/main" val="28675169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6" name="직사각형 5">
            <a:extLst>
              <a:ext uri="{FF2B5EF4-FFF2-40B4-BE49-F238E27FC236}">
                <a16:creationId xmlns="" xmlns:a16="http://schemas.microsoft.com/office/drawing/2014/main" id="{F8B41FB5-4886-458B-8A88-27251BF1BA5C}"/>
              </a:ext>
            </a:extLst>
          </p:cNvPr>
          <p:cNvSpPr/>
          <p:nvPr/>
        </p:nvSpPr>
        <p:spPr>
          <a:xfrm>
            <a:off x="438000"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Tree>
    <p:extLst>
      <p:ext uri="{BB962C8B-B14F-4D97-AF65-F5344CB8AC3E}">
        <p14:creationId xmlns:p14="http://schemas.microsoft.com/office/powerpoint/2010/main" val="140612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표 10">
            <a:extLst>
              <a:ext uri="{FF2B5EF4-FFF2-40B4-BE49-F238E27FC236}">
                <a16:creationId xmlns="" xmlns:a16="http://schemas.microsoft.com/office/drawing/2014/main" id="{D6DE0293-8311-4C72-A8A6-803E8DC18AF0}"/>
              </a:ext>
            </a:extLst>
          </p:cNvPr>
          <p:cNvGraphicFramePr>
            <a:graphicFrameLocks noGrp="1"/>
          </p:cNvGraphicFramePr>
          <p:nvPr>
            <p:extLst>
              <p:ext uri="{D42A27DB-BD31-4B8C-83A1-F6EECF244321}">
                <p14:modId xmlns:p14="http://schemas.microsoft.com/office/powerpoint/2010/main" val="1531859377"/>
              </p:ext>
            </p:extLst>
          </p:nvPr>
        </p:nvGraphicFramePr>
        <p:xfrm>
          <a:off x="2455681" y="2307748"/>
          <a:ext cx="4978860" cy="3547140"/>
        </p:xfrm>
        <a:graphic>
          <a:graphicData uri="http://schemas.openxmlformats.org/drawingml/2006/table">
            <a:tbl>
              <a:tblPr firstRow="1" bandRow="1">
                <a:tableStyleId>{5C22544A-7EE6-4342-B048-85BDC9FD1C3A}</a:tableStyleId>
              </a:tblPr>
              <a:tblGrid>
                <a:gridCol w="497886">
                  <a:extLst>
                    <a:ext uri="{9D8B030D-6E8A-4147-A177-3AD203B41FA5}">
                      <a16:colId xmlns="" xmlns:a16="http://schemas.microsoft.com/office/drawing/2014/main" val="602816002"/>
                    </a:ext>
                  </a:extLst>
                </a:gridCol>
                <a:gridCol w="497886">
                  <a:extLst>
                    <a:ext uri="{9D8B030D-6E8A-4147-A177-3AD203B41FA5}">
                      <a16:colId xmlns="" xmlns:a16="http://schemas.microsoft.com/office/drawing/2014/main" val="3132540217"/>
                    </a:ext>
                  </a:extLst>
                </a:gridCol>
                <a:gridCol w="497886">
                  <a:extLst>
                    <a:ext uri="{9D8B030D-6E8A-4147-A177-3AD203B41FA5}">
                      <a16:colId xmlns="" xmlns:a16="http://schemas.microsoft.com/office/drawing/2014/main" val="3698072051"/>
                    </a:ext>
                  </a:extLst>
                </a:gridCol>
                <a:gridCol w="497886">
                  <a:extLst>
                    <a:ext uri="{9D8B030D-6E8A-4147-A177-3AD203B41FA5}">
                      <a16:colId xmlns="" xmlns:a16="http://schemas.microsoft.com/office/drawing/2014/main" val="316282468"/>
                    </a:ext>
                  </a:extLst>
                </a:gridCol>
                <a:gridCol w="497886">
                  <a:extLst>
                    <a:ext uri="{9D8B030D-6E8A-4147-A177-3AD203B41FA5}">
                      <a16:colId xmlns="" xmlns:a16="http://schemas.microsoft.com/office/drawing/2014/main" val="2554350541"/>
                    </a:ext>
                  </a:extLst>
                </a:gridCol>
                <a:gridCol w="497886">
                  <a:extLst>
                    <a:ext uri="{9D8B030D-6E8A-4147-A177-3AD203B41FA5}">
                      <a16:colId xmlns="" xmlns:a16="http://schemas.microsoft.com/office/drawing/2014/main" val="1700548340"/>
                    </a:ext>
                  </a:extLst>
                </a:gridCol>
                <a:gridCol w="497886">
                  <a:extLst>
                    <a:ext uri="{9D8B030D-6E8A-4147-A177-3AD203B41FA5}">
                      <a16:colId xmlns="" xmlns:a16="http://schemas.microsoft.com/office/drawing/2014/main" val="1162254341"/>
                    </a:ext>
                  </a:extLst>
                </a:gridCol>
                <a:gridCol w="497886">
                  <a:extLst>
                    <a:ext uri="{9D8B030D-6E8A-4147-A177-3AD203B41FA5}">
                      <a16:colId xmlns="" xmlns:a16="http://schemas.microsoft.com/office/drawing/2014/main" val="241939841"/>
                    </a:ext>
                  </a:extLst>
                </a:gridCol>
                <a:gridCol w="497886">
                  <a:extLst>
                    <a:ext uri="{9D8B030D-6E8A-4147-A177-3AD203B41FA5}">
                      <a16:colId xmlns="" xmlns:a16="http://schemas.microsoft.com/office/drawing/2014/main" val="3623890934"/>
                    </a:ext>
                  </a:extLst>
                </a:gridCol>
                <a:gridCol w="497886">
                  <a:extLst>
                    <a:ext uri="{9D8B030D-6E8A-4147-A177-3AD203B41FA5}">
                      <a16:colId xmlns="" xmlns:a16="http://schemas.microsoft.com/office/drawing/2014/main" val="4279919014"/>
                    </a:ext>
                  </a:extLst>
                </a:gridCol>
              </a:tblGrid>
              <a:tr h="354714">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20342537"/>
                  </a:ext>
                </a:extLst>
              </a:tr>
              <a:tr h="354714">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643652842"/>
                  </a:ext>
                </a:extLst>
              </a:tr>
              <a:tr h="354714">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extLst>
                  <a:ext uri="{0D108BD9-81ED-4DB2-BD59-A6C34878D82A}">
                    <a16:rowId xmlns="" xmlns:a16="http://schemas.microsoft.com/office/drawing/2014/main" val="870111683"/>
                  </a:ext>
                </a:extLst>
              </a:tr>
              <a:tr h="354714">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574432257"/>
                  </a:ext>
                </a:extLst>
              </a:tr>
              <a:tr h="354714">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398900699"/>
                  </a:ext>
                </a:extLst>
              </a:tr>
              <a:tr h="354714">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extLst>
                  <a:ext uri="{0D108BD9-81ED-4DB2-BD59-A6C34878D82A}">
                    <a16:rowId xmlns="" xmlns:a16="http://schemas.microsoft.com/office/drawing/2014/main" val="3701358611"/>
                  </a:ext>
                </a:extLst>
              </a:tr>
              <a:tr h="354714">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601361942"/>
                  </a:ext>
                </a:extLst>
              </a:tr>
              <a:tr h="354714">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667647454"/>
                  </a:ext>
                </a:extLst>
              </a:tr>
              <a:tr h="354714">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930939774"/>
                  </a:ext>
                </a:extLst>
              </a:tr>
              <a:tr h="354714">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3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dirty="0">
                        <a:solidFill>
                          <a:schemeClr val="tx1"/>
                        </a:solidFill>
                        <a:latin typeface="SamsungOne 400" panose="020B0503030303020204" pitchFamily="34" charset="0"/>
                        <a:cs typeface="Times New Roman" panose="02020603050405020304" pitchFamily="18" charset="0"/>
                      </a:endParaRPr>
                    </a:p>
                  </a:txBody>
                  <a:tcPr marL="83848" marR="83848" marT="41925" marB="419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FF6"/>
                    </a:solidFill>
                  </a:tcPr>
                </a:tc>
                <a:extLst>
                  <a:ext uri="{0D108BD9-81ED-4DB2-BD59-A6C34878D82A}">
                    <a16:rowId xmlns="" xmlns:a16="http://schemas.microsoft.com/office/drawing/2014/main" val="3332161931"/>
                  </a:ext>
                </a:extLst>
              </a:tr>
            </a:tbl>
          </a:graphicData>
        </a:graphic>
      </p:graphicFrame>
      <p:sp>
        <p:nvSpPr>
          <p:cNvPr id="12" name="직사각형 11">
            <a:extLst>
              <a:ext uri="{FF2B5EF4-FFF2-40B4-BE49-F238E27FC236}">
                <a16:creationId xmlns="" xmlns:a16="http://schemas.microsoft.com/office/drawing/2014/main" id="{142F7BAA-6FEE-4C33-8054-2DF63BE89DCA}"/>
              </a:ext>
            </a:extLst>
          </p:cNvPr>
          <p:cNvSpPr/>
          <p:nvPr/>
        </p:nvSpPr>
        <p:spPr>
          <a:xfrm>
            <a:off x="1286042" y="2792820"/>
            <a:ext cx="1101584" cy="369332"/>
          </a:xfrm>
          <a:prstGeom prst="rect">
            <a:avLst/>
          </a:prstGeom>
        </p:spPr>
        <p:txBody>
          <a:bodyPr wrap="none">
            <a:spAutoFit/>
          </a:bodyPr>
          <a:lstStyle/>
          <a:p>
            <a:r>
              <a:rPr lang="en-US" altLang="ko-KR" dirty="0">
                <a:latin typeface="SamsungOne 400" panose="020B0503030303020204" pitchFamily="34" charset="0"/>
                <a:ea typeface="SamsungOne 400" panose="020B0503030303020204" pitchFamily="34" charset="0"/>
              </a:rPr>
              <a:t>Entrance</a:t>
            </a:r>
            <a:endParaRPr lang="ko-KR" altLang="en-US" dirty="0">
              <a:latin typeface="SamsungOne 400" panose="020B0503030303020204" pitchFamily="34" charset="0"/>
            </a:endParaRPr>
          </a:p>
        </p:txBody>
      </p:sp>
      <p:pic>
        <p:nvPicPr>
          <p:cNvPr id="14" name="그래픽 13" descr="쥐">
            <a:extLst>
              <a:ext uri="{FF2B5EF4-FFF2-40B4-BE49-F238E27FC236}">
                <a16:creationId xmlns="" xmlns:a16="http://schemas.microsoft.com/office/drawing/2014/main" id="{CBA02194-1173-4C29-A2FA-955B430A94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26370" y="2233145"/>
            <a:ext cx="601216" cy="620688"/>
          </a:xfrm>
          <a:prstGeom prst="rect">
            <a:avLst/>
          </a:prstGeom>
        </p:spPr>
      </p:pic>
      <p:cxnSp>
        <p:nvCxnSpPr>
          <p:cNvPr id="15" name="직선 화살표 연결선 14">
            <a:extLst>
              <a:ext uri="{FF2B5EF4-FFF2-40B4-BE49-F238E27FC236}">
                <a16:creationId xmlns="" xmlns:a16="http://schemas.microsoft.com/office/drawing/2014/main" id="{364F4917-F0CB-4B11-90B9-42C3DE6409E6}"/>
              </a:ext>
            </a:extLst>
          </p:cNvPr>
          <p:cNvCxnSpPr>
            <a:stCxn id="14" idx="3"/>
          </p:cNvCxnSpPr>
          <p:nvPr/>
        </p:nvCxnSpPr>
        <p:spPr>
          <a:xfrm>
            <a:off x="2027586" y="2543489"/>
            <a:ext cx="3600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그룹 1"/>
          <p:cNvGrpSpPr/>
          <p:nvPr/>
        </p:nvGrpSpPr>
        <p:grpSpPr>
          <a:xfrm>
            <a:off x="7546754" y="5492827"/>
            <a:ext cx="934236" cy="369332"/>
            <a:chOff x="7778766" y="5765783"/>
            <a:chExt cx="934236" cy="369332"/>
          </a:xfrm>
        </p:grpSpPr>
        <p:sp>
          <p:nvSpPr>
            <p:cNvPr id="13" name="직사각형 12">
              <a:extLst>
                <a:ext uri="{FF2B5EF4-FFF2-40B4-BE49-F238E27FC236}">
                  <a16:creationId xmlns="" xmlns:a16="http://schemas.microsoft.com/office/drawing/2014/main" id="{F544ACC2-5345-4ABF-9E81-B1451BB69993}"/>
                </a:ext>
              </a:extLst>
            </p:cNvPr>
            <p:cNvSpPr/>
            <p:nvPr/>
          </p:nvSpPr>
          <p:spPr>
            <a:xfrm>
              <a:off x="8138806" y="5765783"/>
              <a:ext cx="574196" cy="369332"/>
            </a:xfrm>
            <a:prstGeom prst="rect">
              <a:avLst/>
            </a:prstGeom>
          </p:spPr>
          <p:txBody>
            <a:bodyPr wrap="none">
              <a:spAutoFit/>
            </a:bodyPr>
            <a:lstStyle/>
            <a:p>
              <a:r>
                <a:rPr lang="en-US" altLang="ko-KR" dirty="0">
                  <a:latin typeface="SamsungOne 400" panose="020B0503030303020204" pitchFamily="34" charset="0"/>
                  <a:ea typeface="SamsungOne 400" panose="020B0503030303020204" pitchFamily="34" charset="0"/>
                </a:rPr>
                <a:t>Exit</a:t>
              </a:r>
              <a:endParaRPr lang="ko-KR" altLang="en-US" dirty="0">
                <a:latin typeface="SamsungOne 400" panose="020B0503030303020204" pitchFamily="34" charset="0"/>
              </a:endParaRPr>
            </a:p>
          </p:txBody>
        </p:sp>
        <p:cxnSp>
          <p:nvCxnSpPr>
            <p:cNvPr id="16" name="직선 화살표 연결선 15">
              <a:extLst>
                <a:ext uri="{FF2B5EF4-FFF2-40B4-BE49-F238E27FC236}">
                  <a16:creationId xmlns="" xmlns:a16="http://schemas.microsoft.com/office/drawing/2014/main" id="{45E04A0D-D7AD-4C7A-B2BC-C162D9F8BCA1}"/>
                </a:ext>
              </a:extLst>
            </p:cNvPr>
            <p:cNvCxnSpPr/>
            <p:nvPr/>
          </p:nvCxnSpPr>
          <p:spPr>
            <a:xfrm>
              <a:off x="7778766" y="5950449"/>
              <a:ext cx="3600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직사각형 16">
            <a:extLst>
              <a:ext uri="{FF2B5EF4-FFF2-40B4-BE49-F238E27FC236}">
                <a16:creationId xmlns="" xmlns:a16="http://schemas.microsoft.com/office/drawing/2014/main" id="{9F696305-6820-48F1-BDDE-99074AB95DFF}"/>
              </a:ext>
            </a:extLst>
          </p:cNvPr>
          <p:cNvSpPr/>
          <p:nvPr/>
        </p:nvSpPr>
        <p:spPr>
          <a:xfrm>
            <a:off x="645525" y="1398552"/>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21" name="직사각형 20">
            <a:extLst>
              <a:ext uri="{FF2B5EF4-FFF2-40B4-BE49-F238E27FC236}">
                <a16:creationId xmlns="" xmlns:a16="http://schemas.microsoft.com/office/drawing/2014/main" id="{B8F21518-F59F-474A-B26A-1C69887221A2}"/>
              </a:ext>
            </a:extLst>
          </p:cNvPr>
          <p:cNvSpPr/>
          <p:nvPr/>
        </p:nvSpPr>
        <p:spPr>
          <a:xfrm>
            <a:off x="1328327" y="1440370"/>
            <a:ext cx="793406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The N*N binary matrix is given in a maze as follows, and the mouse must move from the coordinate (0, 0) to the coordinate (N-1, N-1)</a:t>
            </a:r>
          </a:p>
        </p:txBody>
      </p:sp>
      <p:sp>
        <p:nvSpPr>
          <p:cNvPr id="22" name="직사각형 21">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 xmlns:a16="http://schemas.microsoft.com/office/drawing/2014/main" id="{F8B41FB5-4886-458B-8A88-27251BF1BA5C}"/>
              </a:ext>
            </a:extLst>
          </p:cNvPr>
          <p:cNvSpPr/>
          <p:nvPr/>
        </p:nvSpPr>
        <p:spPr>
          <a:xfrm>
            <a:off x="438000"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Tree>
    <p:extLst>
      <p:ext uri="{BB962C8B-B14F-4D97-AF65-F5344CB8AC3E}">
        <p14:creationId xmlns:p14="http://schemas.microsoft.com/office/powerpoint/2010/main" val="150856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 xmlns:a16="http://schemas.microsoft.com/office/drawing/2014/main" id="{020099B7-1CD9-47A8-98BF-FA93AD90BB0D}"/>
              </a:ext>
            </a:extLst>
          </p:cNvPr>
          <p:cNvGraphicFramePr>
            <a:graphicFrameLocks noGrp="1"/>
          </p:cNvGraphicFramePr>
          <p:nvPr>
            <p:extLst>
              <p:ext uri="{D42A27DB-BD31-4B8C-83A1-F6EECF244321}">
                <p14:modId xmlns:p14="http://schemas.microsoft.com/office/powerpoint/2010/main" val="1119416040"/>
              </p:ext>
            </p:extLst>
          </p:nvPr>
        </p:nvGraphicFramePr>
        <p:xfrm>
          <a:off x="1842064" y="3160504"/>
          <a:ext cx="2829340" cy="2726280"/>
        </p:xfrm>
        <a:graphic>
          <a:graphicData uri="http://schemas.openxmlformats.org/drawingml/2006/table">
            <a:tbl>
              <a:tblPr firstRow="1" bandRow="1">
                <a:tableStyleId>{5C22544A-7EE6-4342-B048-85BDC9FD1C3A}</a:tableStyleId>
              </a:tblPr>
              <a:tblGrid>
                <a:gridCol w="282934">
                  <a:extLst>
                    <a:ext uri="{9D8B030D-6E8A-4147-A177-3AD203B41FA5}">
                      <a16:colId xmlns="" xmlns:a16="http://schemas.microsoft.com/office/drawing/2014/main" val="602816002"/>
                    </a:ext>
                  </a:extLst>
                </a:gridCol>
                <a:gridCol w="282934">
                  <a:extLst>
                    <a:ext uri="{9D8B030D-6E8A-4147-A177-3AD203B41FA5}">
                      <a16:colId xmlns="" xmlns:a16="http://schemas.microsoft.com/office/drawing/2014/main" val="3132540217"/>
                    </a:ext>
                  </a:extLst>
                </a:gridCol>
                <a:gridCol w="282934">
                  <a:extLst>
                    <a:ext uri="{9D8B030D-6E8A-4147-A177-3AD203B41FA5}">
                      <a16:colId xmlns="" xmlns:a16="http://schemas.microsoft.com/office/drawing/2014/main" val="3698072051"/>
                    </a:ext>
                  </a:extLst>
                </a:gridCol>
                <a:gridCol w="282934">
                  <a:extLst>
                    <a:ext uri="{9D8B030D-6E8A-4147-A177-3AD203B41FA5}">
                      <a16:colId xmlns="" xmlns:a16="http://schemas.microsoft.com/office/drawing/2014/main" val="316282468"/>
                    </a:ext>
                  </a:extLst>
                </a:gridCol>
                <a:gridCol w="282934">
                  <a:extLst>
                    <a:ext uri="{9D8B030D-6E8A-4147-A177-3AD203B41FA5}">
                      <a16:colId xmlns="" xmlns:a16="http://schemas.microsoft.com/office/drawing/2014/main" val="2554350541"/>
                    </a:ext>
                  </a:extLst>
                </a:gridCol>
                <a:gridCol w="282934">
                  <a:extLst>
                    <a:ext uri="{9D8B030D-6E8A-4147-A177-3AD203B41FA5}">
                      <a16:colId xmlns="" xmlns:a16="http://schemas.microsoft.com/office/drawing/2014/main" val="1700548340"/>
                    </a:ext>
                  </a:extLst>
                </a:gridCol>
                <a:gridCol w="282934">
                  <a:extLst>
                    <a:ext uri="{9D8B030D-6E8A-4147-A177-3AD203B41FA5}">
                      <a16:colId xmlns="" xmlns:a16="http://schemas.microsoft.com/office/drawing/2014/main" val="1162254341"/>
                    </a:ext>
                  </a:extLst>
                </a:gridCol>
                <a:gridCol w="282934">
                  <a:extLst>
                    <a:ext uri="{9D8B030D-6E8A-4147-A177-3AD203B41FA5}">
                      <a16:colId xmlns="" xmlns:a16="http://schemas.microsoft.com/office/drawing/2014/main" val="241939841"/>
                    </a:ext>
                  </a:extLst>
                </a:gridCol>
                <a:gridCol w="282934">
                  <a:extLst>
                    <a:ext uri="{9D8B030D-6E8A-4147-A177-3AD203B41FA5}">
                      <a16:colId xmlns="" xmlns:a16="http://schemas.microsoft.com/office/drawing/2014/main" val="3623890934"/>
                    </a:ext>
                  </a:extLst>
                </a:gridCol>
                <a:gridCol w="282934">
                  <a:extLst>
                    <a:ext uri="{9D8B030D-6E8A-4147-A177-3AD203B41FA5}">
                      <a16:colId xmlns="" xmlns:a16="http://schemas.microsoft.com/office/drawing/2014/main" val="4279919014"/>
                    </a:ext>
                  </a:extLst>
                </a:gridCol>
              </a:tblGrid>
              <a:tr h="269243">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20342537"/>
                  </a:ext>
                </a:extLst>
              </a:tr>
              <a:tr h="269243">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584E9"/>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643652842"/>
                  </a:ext>
                </a:extLst>
              </a:tr>
              <a:tr h="269243">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584E9"/>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1" dirty="0">
                        <a:solidFill>
                          <a:srgbClr val="FF0000"/>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extLst>
                  <a:ext uri="{0D108BD9-81ED-4DB2-BD59-A6C34878D82A}">
                    <a16:rowId xmlns="" xmlns:a16="http://schemas.microsoft.com/office/drawing/2014/main" val="870111683"/>
                  </a:ext>
                </a:extLst>
              </a:tr>
              <a:tr h="269243">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584E9"/>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1" kern="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1" kern="1200" dirty="0">
                        <a:solidFill>
                          <a:srgbClr val="FF0000"/>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574432257"/>
                  </a:ext>
                </a:extLst>
              </a:tr>
              <a:tr h="269243">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3398900699"/>
                  </a:ext>
                </a:extLst>
              </a:tr>
              <a:tr h="269243">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1" dirty="0">
                        <a:solidFill>
                          <a:srgbClr val="FF0000"/>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extLst>
                  <a:ext uri="{0D108BD9-81ED-4DB2-BD59-A6C34878D82A}">
                    <a16:rowId xmlns="" xmlns:a16="http://schemas.microsoft.com/office/drawing/2014/main" val="3701358611"/>
                  </a:ext>
                </a:extLst>
              </a:tr>
              <a:tr h="269243">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584E9"/>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601361942"/>
                  </a:ext>
                </a:extLst>
              </a:tr>
              <a:tr h="269243">
                <a:tc>
                  <a:txBody>
                    <a:bodyPr/>
                    <a:lstStyle/>
                    <a:p>
                      <a:pPr algn="ctr" latinLnBrk="1"/>
                      <a:r>
                        <a:rPr lang="en-US" altLang="ko-KR"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584E9"/>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kern="1200" dirty="0">
                        <a:solidFill>
                          <a:schemeClr val="tx1"/>
                        </a:solidFill>
                        <a:latin typeface="SamsungOne 400" panose="020B0503030303020204" pitchFamily="34" charset="0"/>
                        <a:ea typeface="+mn-ea"/>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667647454"/>
                  </a:ext>
                </a:extLst>
              </a:tr>
              <a:tr h="269243">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930939774"/>
                  </a:ext>
                </a:extLst>
              </a:tr>
              <a:tr h="269243">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0" dirty="0">
                        <a:solidFill>
                          <a:schemeClr val="tx1"/>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FF6"/>
                    </a:solidFill>
                  </a:tcPr>
                </a:tc>
                <a:tc>
                  <a:txBody>
                    <a:bodyPr/>
                    <a:lstStyle/>
                    <a:p>
                      <a:pPr algn="ctr" latinLnBrk="1"/>
                      <a:r>
                        <a:rPr lang="en-US" altLang="ko-KR" sz="12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200" b="1" dirty="0">
                        <a:solidFill>
                          <a:srgbClr val="FF0000"/>
                        </a:solidFill>
                        <a:latin typeface="SamsungOne 400" panose="020B0503030303020204" pitchFamily="34" charset="0"/>
                        <a:cs typeface="Times New Roman" panose="02020603050405020304" pitchFamily="18" charset="0"/>
                      </a:endParaRPr>
                    </a:p>
                  </a:txBody>
                  <a:tcPr marL="89748" marR="89748" marT="44874" marB="448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CEFF6"/>
                    </a:solidFill>
                  </a:tcPr>
                </a:tc>
                <a:extLst>
                  <a:ext uri="{0D108BD9-81ED-4DB2-BD59-A6C34878D82A}">
                    <a16:rowId xmlns="" xmlns:a16="http://schemas.microsoft.com/office/drawing/2014/main" val="3332161931"/>
                  </a:ext>
                </a:extLst>
              </a:tr>
            </a:tbl>
          </a:graphicData>
        </a:graphic>
      </p:graphicFrame>
      <p:grpSp>
        <p:nvGrpSpPr>
          <p:cNvPr id="29" name="그룹 28"/>
          <p:cNvGrpSpPr/>
          <p:nvPr/>
        </p:nvGrpSpPr>
        <p:grpSpPr>
          <a:xfrm>
            <a:off x="4924819" y="3052514"/>
            <a:ext cx="3154656" cy="2896908"/>
            <a:chOff x="5074944" y="2692766"/>
            <a:chExt cx="3618682" cy="3323022"/>
          </a:xfrm>
        </p:grpSpPr>
        <p:sp>
          <p:nvSpPr>
            <p:cNvPr id="3" name="타원 2">
              <a:extLst>
                <a:ext uri="{FF2B5EF4-FFF2-40B4-BE49-F238E27FC236}">
                  <a16:creationId xmlns="" xmlns:a16="http://schemas.microsoft.com/office/drawing/2014/main" id="{3F930F36-5E43-4538-BF2A-A0170ED7D02B}"/>
                </a:ext>
              </a:extLst>
            </p:cNvPr>
            <p:cNvSpPr/>
            <p:nvPr/>
          </p:nvSpPr>
          <p:spPr>
            <a:xfrm>
              <a:off x="7091448" y="3557360"/>
              <a:ext cx="216024" cy="216024"/>
            </a:xfrm>
            <a:prstGeom prst="ellipse">
              <a:avLst/>
            </a:prstGeom>
            <a:noFill/>
            <a:ln w="127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ko-KR" altLang="en-US" dirty="0">
                <a:solidFill>
                  <a:schemeClr val="tx1"/>
                </a:solidFill>
                <a:latin typeface="SamsungOne 400" panose="020B0503030303020204" pitchFamily="34" charset="0"/>
                <a:cs typeface="Times New Roman" panose="02020603050405020304" pitchFamily="18" charset="0"/>
              </a:endParaRPr>
            </a:p>
          </p:txBody>
        </p:sp>
        <p:sp>
          <p:nvSpPr>
            <p:cNvPr id="4" name="타원 3">
              <a:extLst>
                <a:ext uri="{FF2B5EF4-FFF2-40B4-BE49-F238E27FC236}">
                  <a16:creationId xmlns="" xmlns:a16="http://schemas.microsoft.com/office/drawing/2014/main" id="{8D08DBBE-C996-4F9E-A325-A7BF75C63F8C}"/>
                </a:ext>
              </a:extLst>
            </p:cNvPr>
            <p:cNvSpPr/>
            <p:nvPr/>
          </p:nvSpPr>
          <p:spPr>
            <a:xfrm>
              <a:off x="7091448" y="3129728"/>
              <a:ext cx="216024" cy="216024"/>
            </a:xfrm>
            <a:prstGeom prst="ellipse">
              <a:avLst/>
            </a:prstGeom>
            <a:noFill/>
            <a:ln w="127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ko-KR" altLang="en-US" dirty="0">
                <a:solidFill>
                  <a:schemeClr val="tx1"/>
                </a:solidFill>
                <a:latin typeface="SamsungOne 400" panose="020B0503030303020204" pitchFamily="34" charset="0"/>
                <a:cs typeface="Times New Roman" panose="02020603050405020304" pitchFamily="18" charset="0"/>
              </a:endParaRPr>
            </a:p>
          </p:txBody>
        </p:sp>
        <p:cxnSp>
          <p:nvCxnSpPr>
            <p:cNvPr id="5" name="직선 연결선 4">
              <a:extLst>
                <a:ext uri="{FF2B5EF4-FFF2-40B4-BE49-F238E27FC236}">
                  <a16:creationId xmlns="" xmlns:a16="http://schemas.microsoft.com/office/drawing/2014/main" id="{96EE0727-C082-4D84-9391-767481388F31}"/>
                </a:ext>
              </a:extLst>
            </p:cNvPr>
            <p:cNvCxnSpPr>
              <a:stCxn id="4" idx="4"/>
              <a:endCxn id="3" idx="0"/>
            </p:cNvCxnSpPr>
            <p:nvPr/>
          </p:nvCxnSpPr>
          <p:spPr>
            <a:xfrm>
              <a:off x="7199460" y="3345752"/>
              <a:ext cx="0" cy="211608"/>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타원 5">
              <a:extLst>
                <a:ext uri="{FF2B5EF4-FFF2-40B4-BE49-F238E27FC236}">
                  <a16:creationId xmlns="" xmlns:a16="http://schemas.microsoft.com/office/drawing/2014/main" id="{0266E5AD-0332-4FB2-B01A-3342FE18A219}"/>
                </a:ext>
              </a:extLst>
            </p:cNvPr>
            <p:cNvSpPr/>
            <p:nvPr/>
          </p:nvSpPr>
          <p:spPr>
            <a:xfrm>
              <a:off x="8067713" y="4293972"/>
              <a:ext cx="216024" cy="216024"/>
            </a:xfrm>
            <a:prstGeom prst="ellipse">
              <a:avLst/>
            </a:prstGeom>
            <a:noFill/>
            <a:ln w="127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ko-KR" altLang="en-US" dirty="0">
                <a:solidFill>
                  <a:schemeClr val="tx1"/>
                </a:solidFill>
                <a:latin typeface="SamsungOne 400" panose="020B0503030303020204" pitchFamily="34" charset="0"/>
                <a:cs typeface="Times New Roman" panose="02020603050405020304" pitchFamily="18" charset="0"/>
              </a:endParaRPr>
            </a:p>
          </p:txBody>
        </p:sp>
        <p:sp>
          <p:nvSpPr>
            <p:cNvPr id="7" name="타원 6">
              <a:extLst>
                <a:ext uri="{FF2B5EF4-FFF2-40B4-BE49-F238E27FC236}">
                  <a16:creationId xmlns="" xmlns:a16="http://schemas.microsoft.com/office/drawing/2014/main" id="{E2FFC4BA-8CE9-49EF-B28B-F707D8AF60FD}"/>
                </a:ext>
              </a:extLst>
            </p:cNvPr>
            <p:cNvSpPr/>
            <p:nvPr/>
          </p:nvSpPr>
          <p:spPr>
            <a:xfrm>
              <a:off x="6119582" y="4299385"/>
              <a:ext cx="216024" cy="216024"/>
            </a:xfrm>
            <a:prstGeom prst="ellipse">
              <a:avLst/>
            </a:prstGeom>
            <a:noFill/>
            <a:ln w="127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ko-KR" altLang="en-US" dirty="0">
                <a:solidFill>
                  <a:schemeClr val="tx1"/>
                </a:solidFill>
                <a:latin typeface="SamsungOne 400" panose="020B0503030303020204" pitchFamily="34" charset="0"/>
                <a:cs typeface="Times New Roman" panose="02020603050405020304" pitchFamily="18" charset="0"/>
              </a:endParaRPr>
            </a:p>
          </p:txBody>
        </p:sp>
        <p:sp>
          <p:nvSpPr>
            <p:cNvPr id="8" name="타원 7">
              <a:extLst>
                <a:ext uri="{FF2B5EF4-FFF2-40B4-BE49-F238E27FC236}">
                  <a16:creationId xmlns="" xmlns:a16="http://schemas.microsoft.com/office/drawing/2014/main" id="{E0ED3BC2-9B44-48FB-AA53-CEF95C506BB0}"/>
                </a:ext>
              </a:extLst>
            </p:cNvPr>
            <p:cNvSpPr/>
            <p:nvPr/>
          </p:nvSpPr>
          <p:spPr>
            <a:xfrm>
              <a:off x="5503416" y="4997561"/>
              <a:ext cx="216024" cy="216024"/>
            </a:xfrm>
            <a:prstGeom prst="ellipse">
              <a:avLst/>
            </a:prstGeom>
            <a:noFill/>
            <a:ln w="127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ko-KR" altLang="en-US" dirty="0">
                <a:solidFill>
                  <a:schemeClr val="tx1"/>
                </a:solidFill>
                <a:latin typeface="SamsungOne 400" panose="020B0503030303020204" pitchFamily="34" charset="0"/>
                <a:cs typeface="Times New Roman" panose="02020603050405020304" pitchFamily="18" charset="0"/>
              </a:endParaRPr>
            </a:p>
          </p:txBody>
        </p:sp>
        <p:sp>
          <p:nvSpPr>
            <p:cNvPr id="9" name="타원 8">
              <a:extLst>
                <a:ext uri="{FF2B5EF4-FFF2-40B4-BE49-F238E27FC236}">
                  <a16:creationId xmlns="" xmlns:a16="http://schemas.microsoft.com/office/drawing/2014/main" id="{B5E2BA17-476B-4CA7-B4F2-0530781472AC}"/>
                </a:ext>
              </a:extLst>
            </p:cNvPr>
            <p:cNvSpPr/>
            <p:nvPr/>
          </p:nvSpPr>
          <p:spPr>
            <a:xfrm>
              <a:off x="6771087" y="4997561"/>
              <a:ext cx="216024" cy="216024"/>
            </a:xfrm>
            <a:prstGeom prst="ellipse">
              <a:avLst/>
            </a:prstGeom>
            <a:noFill/>
            <a:ln w="127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ko-KR" altLang="en-US" dirty="0">
                <a:solidFill>
                  <a:schemeClr val="tx1"/>
                </a:solidFill>
                <a:latin typeface="SamsungOne 400" panose="020B0503030303020204" pitchFamily="34" charset="0"/>
                <a:cs typeface="Times New Roman" panose="02020603050405020304" pitchFamily="18" charset="0"/>
              </a:endParaRPr>
            </a:p>
          </p:txBody>
        </p:sp>
        <p:cxnSp>
          <p:nvCxnSpPr>
            <p:cNvPr id="10" name="연결선: 꺾임 9">
              <a:extLst>
                <a:ext uri="{FF2B5EF4-FFF2-40B4-BE49-F238E27FC236}">
                  <a16:creationId xmlns="" xmlns:a16="http://schemas.microsoft.com/office/drawing/2014/main" id="{B8A0F13C-3B27-4969-9F7F-5D9D25DA4BAD}"/>
                </a:ext>
              </a:extLst>
            </p:cNvPr>
            <p:cNvCxnSpPr>
              <a:stCxn id="3" idx="6"/>
              <a:endCxn id="6" idx="0"/>
            </p:cNvCxnSpPr>
            <p:nvPr/>
          </p:nvCxnSpPr>
          <p:spPr>
            <a:xfrm>
              <a:off x="7307472" y="3665372"/>
              <a:ext cx="868253" cy="628600"/>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연결선: 꺾임 10">
              <a:extLst>
                <a:ext uri="{FF2B5EF4-FFF2-40B4-BE49-F238E27FC236}">
                  <a16:creationId xmlns="" xmlns:a16="http://schemas.microsoft.com/office/drawing/2014/main" id="{5CFFA4D6-BA3E-44F9-92C4-3DEB91228EE7}"/>
                </a:ext>
              </a:extLst>
            </p:cNvPr>
            <p:cNvCxnSpPr>
              <a:cxnSpLocks/>
              <a:stCxn id="3" idx="2"/>
              <a:endCxn id="7" idx="0"/>
            </p:cNvCxnSpPr>
            <p:nvPr/>
          </p:nvCxnSpPr>
          <p:spPr>
            <a:xfrm rot="10800000" flipV="1">
              <a:off x="6227594" y="3665371"/>
              <a:ext cx="863854" cy="634013"/>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 xmlns:a16="http://schemas.microsoft.com/office/drawing/2014/main" id="{15A7E806-2956-4D55-91B2-24570A359961}"/>
                </a:ext>
              </a:extLst>
            </p:cNvPr>
            <p:cNvCxnSpPr>
              <a:cxnSpLocks/>
              <a:stCxn id="7" idx="2"/>
              <a:endCxn id="8" idx="0"/>
            </p:cNvCxnSpPr>
            <p:nvPr/>
          </p:nvCxnSpPr>
          <p:spPr>
            <a:xfrm rot="10800000" flipV="1">
              <a:off x="5611428" y="4407397"/>
              <a:ext cx="508154" cy="590164"/>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 xmlns:a16="http://schemas.microsoft.com/office/drawing/2014/main" id="{8DF6AB9A-CCD1-43D0-8252-D5ED940EAA06}"/>
                </a:ext>
              </a:extLst>
            </p:cNvPr>
            <p:cNvCxnSpPr>
              <a:cxnSpLocks/>
              <a:stCxn id="7" idx="6"/>
              <a:endCxn id="9" idx="0"/>
            </p:cNvCxnSpPr>
            <p:nvPr/>
          </p:nvCxnSpPr>
          <p:spPr>
            <a:xfrm>
              <a:off x="6335606" y="4407397"/>
              <a:ext cx="543493" cy="590164"/>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 xmlns:a16="http://schemas.microsoft.com/office/drawing/2014/main" id="{3C57A1ED-9E34-4413-A981-DC3CDE6967DA}"/>
                </a:ext>
              </a:extLst>
            </p:cNvPr>
            <p:cNvSpPr/>
            <p:nvPr/>
          </p:nvSpPr>
          <p:spPr>
            <a:xfrm>
              <a:off x="5074944" y="5629100"/>
              <a:ext cx="216024" cy="216024"/>
            </a:xfrm>
            <a:prstGeom prst="rect">
              <a:avLst/>
            </a:prstGeom>
            <a:noFill/>
            <a:ln w="12700">
              <a:noFill/>
              <a:tailEnd type="arrow"/>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nchorCtr="0"/>
            <a:lstStyle/>
            <a:p>
              <a:pPr algn="ctr"/>
              <a:r>
                <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x</a:t>
              </a:r>
              <a:endParaRPr lang="ko-KR" altLang="en-US" dirty="0">
                <a:solidFill>
                  <a:schemeClr val="tx1"/>
                </a:solidFill>
                <a:latin typeface="SamsungOne 400" panose="020B0503030303020204" pitchFamily="34" charset="0"/>
                <a:cs typeface="Times New Roman" panose="02020603050405020304" pitchFamily="18" charset="0"/>
              </a:endParaRPr>
            </a:p>
          </p:txBody>
        </p:sp>
        <p:sp>
          <p:nvSpPr>
            <p:cNvPr id="15" name="직사각형 14">
              <a:extLst>
                <a:ext uri="{FF2B5EF4-FFF2-40B4-BE49-F238E27FC236}">
                  <a16:creationId xmlns="" xmlns:a16="http://schemas.microsoft.com/office/drawing/2014/main" id="{70D54B61-8276-4BF7-B0F5-4C4FA1F1AFB8}"/>
                </a:ext>
              </a:extLst>
            </p:cNvPr>
            <p:cNvSpPr/>
            <p:nvPr/>
          </p:nvSpPr>
          <p:spPr>
            <a:xfrm>
              <a:off x="5885314" y="5629100"/>
              <a:ext cx="216024" cy="216024"/>
            </a:xfrm>
            <a:prstGeom prst="rect">
              <a:avLst/>
            </a:prstGeom>
            <a:noFill/>
            <a:ln w="12700">
              <a:noFill/>
              <a:tailEnd type="arrow"/>
            </a:ln>
          </p:spPr>
          <p:style>
            <a:lnRef idx="2">
              <a:schemeClr val="accent1">
                <a:shade val="50000"/>
              </a:schemeClr>
            </a:lnRef>
            <a:fillRef idx="1">
              <a:schemeClr val="accent1"/>
            </a:fillRef>
            <a:effectRef idx="0">
              <a:schemeClr val="accent1"/>
            </a:effectRef>
            <a:fontRef idx="minor">
              <a:schemeClr val="lt1"/>
            </a:fontRef>
          </p:style>
          <p:txBody>
            <a:bodyPr lIns="36000" tIns="0" rIns="36000" rtlCol="0" anchor="ctr" anchorCtr="0"/>
            <a:lstStyle/>
            <a:p>
              <a:pPr algn="ctr"/>
              <a:r>
                <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x</a:t>
              </a:r>
              <a:endParaRPr lang="ko-KR" altLang="en-US" dirty="0">
                <a:solidFill>
                  <a:schemeClr val="tx1"/>
                </a:solidFill>
                <a:latin typeface="SamsungOne 400" panose="020B0503030303020204" pitchFamily="34" charset="0"/>
                <a:cs typeface="Times New Roman" panose="02020603050405020304" pitchFamily="18" charset="0"/>
              </a:endParaRPr>
            </a:p>
          </p:txBody>
        </p:sp>
        <p:sp>
          <p:nvSpPr>
            <p:cNvPr id="16" name="직사각형 15">
              <a:extLst>
                <a:ext uri="{FF2B5EF4-FFF2-40B4-BE49-F238E27FC236}">
                  <a16:creationId xmlns="" xmlns:a16="http://schemas.microsoft.com/office/drawing/2014/main" id="{661899F0-E406-4F6A-8A26-F77F6E787875}"/>
                </a:ext>
              </a:extLst>
            </p:cNvPr>
            <p:cNvSpPr/>
            <p:nvPr/>
          </p:nvSpPr>
          <p:spPr>
            <a:xfrm>
              <a:off x="6389370" y="5629100"/>
              <a:ext cx="216024" cy="216024"/>
            </a:xfrm>
            <a:prstGeom prst="rect">
              <a:avLst/>
            </a:prstGeom>
            <a:noFill/>
            <a:ln w="12700">
              <a:noFill/>
              <a:tailEnd type="arrow"/>
            </a:ln>
          </p:spPr>
          <p:style>
            <a:lnRef idx="2">
              <a:schemeClr val="accent1">
                <a:shade val="50000"/>
              </a:schemeClr>
            </a:lnRef>
            <a:fillRef idx="1">
              <a:schemeClr val="accent1"/>
            </a:fillRef>
            <a:effectRef idx="0">
              <a:schemeClr val="accent1"/>
            </a:effectRef>
            <a:fontRef idx="minor">
              <a:schemeClr val="lt1"/>
            </a:fontRef>
          </p:style>
          <p:txBody>
            <a:bodyPr lIns="36000" tIns="0" rIns="36000" rtlCol="0" anchor="ctr" anchorCtr="0"/>
            <a:lstStyle/>
            <a:p>
              <a:pPr algn="ctr"/>
              <a:r>
                <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x</a:t>
              </a:r>
              <a:endParaRPr lang="ko-KR" altLang="en-US" dirty="0">
                <a:solidFill>
                  <a:schemeClr val="tx1"/>
                </a:solidFill>
                <a:latin typeface="SamsungOne 400" panose="020B0503030303020204" pitchFamily="34" charset="0"/>
                <a:cs typeface="Times New Roman" panose="02020603050405020304" pitchFamily="18" charset="0"/>
              </a:endParaRPr>
            </a:p>
          </p:txBody>
        </p:sp>
        <p:sp>
          <p:nvSpPr>
            <p:cNvPr id="17" name="직사각형 16">
              <a:extLst>
                <a:ext uri="{FF2B5EF4-FFF2-40B4-BE49-F238E27FC236}">
                  <a16:creationId xmlns="" xmlns:a16="http://schemas.microsoft.com/office/drawing/2014/main" id="{3E1D9B7E-1238-4287-89EF-76499467D53A}"/>
                </a:ext>
              </a:extLst>
            </p:cNvPr>
            <p:cNvSpPr/>
            <p:nvPr/>
          </p:nvSpPr>
          <p:spPr>
            <a:xfrm>
              <a:off x="7181458" y="5629100"/>
              <a:ext cx="216024" cy="216024"/>
            </a:xfrm>
            <a:prstGeom prst="rect">
              <a:avLst/>
            </a:prstGeom>
            <a:noFill/>
            <a:ln w="12700">
              <a:noFill/>
              <a:tailEnd type="arrow"/>
            </a:ln>
          </p:spPr>
          <p:style>
            <a:lnRef idx="2">
              <a:schemeClr val="accent1">
                <a:shade val="50000"/>
              </a:schemeClr>
            </a:lnRef>
            <a:fillRef idx="1">
              <a:schemeClr val="accent1"/>
            </a:fillRef>
            <a:effectRef idx="0">
              <a:schemeClr val="accent1"/>
            </a:effectRef>
            <a:fontRef idx="minor">
              <a:schemeClr val="lt1"/>
            </a:fontRef>
          </p:style>
          <p:txBody>
            <a:bodyPr lIns="36000" tIns="0" rIns="36000" rtlCol="0" anchor="ctr" anchorCtr="0"/>
            <a:lstStyle/>
            <a:p>
              <a:pPr algn="ctr"/>
              <a:r>
                <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o</a:t>
              </a:r>
              <a:endParaRPr lang="ko-KR" altLang="en-US" dirty="0">
                <a:solidFill>
                  <a:schemeClr val="tx1"/>
                </a:solidFill>
                <a:latin typeface="SamsungOne 400" panose="020B0503030303020204" pitchFamily="34" charset="0"/>
                <a:cs typeface="Times New Roman" panose="02020603050405020304" pitchFamily="18" charset="0"/>
              </a:endParaRPr>
            </a:p>
          </p:txBody>
        </p:sp>
        <p:cxnSp>
          <p:nvCxnSpPr>
            <p:cNvPr id="18" name="연결선: 꺾임 17">
              <a:extLst>
                <a:ext uri="{FF2B5EF4-FFF2-40B4-BE49-F238E27FC236}">
                  <a16:creationId xmlns="" xmlns:a16="http://schemas.microsoft.com/office/drawing/2014/main" id="{71EF0A49-6260-4216-B8A8-44D0EA0FEF36}"/>
                </a:ext>
              </a:extLst>
            </p:cNvPr>
            <p:cNvCxnSpPr>
              <a:cxnSpLocks/>
              <a:stCxn id="8" idx="2"/>
            </p:cNvCxnSpPr>
            <p:nvPr/>
          </p:nvCxnSpPr>
          <p:spPr>
            <a:xfrm rot="10800000" flipV="1">
              <a:off x="5201238" y="5105572"/>
              <a:ext cx="302178" cy="523527"/>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 xmlns:a16="http://schemas.microsoft.com/office/drawing/2014/main" id="{9605B47E-1745-44B5-A8EA-3E13C56445DE}"/>
                </a:ext>
              </a:extLst>
            </p:cNvPr>
            <p:cNvCxnSpPr>
              <a:cxnSpLocks/>
              <a:stCxn id="8" idx="6"/>
              <a:endCxn id="15" idx="0"/>
            </p:cNvCxnSpPr>
            <p:nvPr/>
          </p:nvCxnSpPr>
          <p:spPr>
            <a:xfrm>
              <a:off x="5719440" y="5105573"/>
              <a:ext cx="273886" cy="523527"/>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 xmlns:a16="http://schemas.microsoft.com/office/drawing/2014/main" id="{DC292D8F-4DF6-4499-A08F-04D16BD233BC}"/>
                </a:ext>
              </a:extLst>
            </p:cNvPr>
            <p:cNvCxnSpPr>
              <a:cxnSpLocks/>
              <a:stCxn id="9" idx="2"/>
              <a:endCxn id="16" idx="0"/>
            </p:cNvCxnSpPr>
            <p:nvPr/>
          </p:nvCxnSpPr>
          <p:spPr>
            <a:xfrm rot="10800000" flipV="1">
              <a:off x="6497383" y="5105572"/>
              <a:ext cx="273705" cy="523527"/>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 xmlns:a16="http://schemas.microsoft.com/office/drawing/2014/main" id="{BE59FE39-D651-4D2B-AA5E-4F5A8C7892C4}"/>
                </a:ext>
              </a:extLst>
            </p:cNvPr>
            <p:cNvCxnSpPr>
              <a:cxnSpLocks/>
              <a:stCxn id="9" idx="6"/>
              <a:endCxn id="17" idx="0"/>
            </p:cNvCxnSpPr>
            <p:nvPr/>
          </p:nvCxnSpPr>
          <p:spPr>
            <a:xfrm>
              <a:off x="6987111" y="5105573"/>
              <a:ext cx="302359" cy="523527"/>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 xmlns:a16="http://schemas.microsoft.com/office/drawing/2014/main" id="{27982CC3-49EA-4A2B-A182-79373C10EEF6}"/>
                </a:ext>
              </a:extLst>
            </p:cNvPr>
            <p:cNvSpPr/>
            <p:nvPr/>
          </p:nvSpPr>
          <p:spPr>
            <a:xfrm>
              <a:off x="7685514" y="5053036"/>
              <a:ext cx="216024" cy="216024"/>
            </a:xfrm>
            <a:prstGeom prst="rect">
              <a:avLst/>
            </a:prstGeom>
            <a:noFill/>
            <a:ln w="12700">
              <a:noFill/>
              <a:tailEnd type="arrow"/>
            </a:ln>
          </p:spPr>
          <p:style>
            <a:lnRef idx="2">
              <a:schemeClr val="accent1">
                <a:shade val="50000"/>
              </a:schemeClr>
            </a:lnRef>
            <a:fillRef idx="1">
              <a:schemeClr val="accent1"/>
            </a:fillRef>
            <a:effectRef idx="0">
              <a:schemeClr val="accent1"/>
            </a:effectRef>
            <a:fontRef idx="minor">
              <a:schemeClr val="lt1"/>
            </a:fontRef>
          </p:style>
          <p:txBody>
            <a:bodyPr lIns="36000" tIns="0" rIns="36000" rtlCol="0" anchor="ctr" anchorCtr="0"/>
            <a:lstStyle/>
            <a:p>
              <a:pPr algn="ctr"/>
              <a:r>
                <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x</a:t>
              </a:r>
              <a:endParaRPr lang="ko-KR" altLang="en-US" dirty="0">
                <a:solidFill>
                  <a:schemeClr val="tx1"/>
                </a:solidFill>
                <a:latin typeface="SamsungOne 400" panose="020B0503030303020204" pitchFamily="34" charset="0"/>
                <a:cs typeface="Times New Roman" panose="02020603050405020304" pitchFamily="18" charset="0"/>
              </a:endParaRPr>
            </a:p>
          </p:txBody>
        </p:sp>
        <p:sp>
          <p:nvSpPr>
            <p:cNvPr id="23" name="직사각형 22">
              <a:extLst>
                <a:ext uri="{FF2B5EF4-FFF2-40B4-BE49-F238E27FC236}">
                  <a16:creationId xmlns="" xmlns:a16="http://schemas.microsoft.com/office/drawing/2014/main" id="{C52CDC72-DD9F-4A22-9BAB-568805AD28F8}"/>
                </a:ext>
              </a:extLst>
            </p:cNvPr>
            <p:cNvSpPr/>
            <p:nvPr/>
          </p:nvSpPr>
          <p:spPr>
            <a:xfrm>
              <a:off x="8477602" y="5053036"/>
              <a:ext cx="216024" cy="216024"/>
            </a:xfrm>
            <a:prstGeom prst="rect">
              <a:avLst/>
            </a:prstGeom>
            <a:noFill/>
            <a:ln w="12700">
              <a:noFill/>
              <a:tailEnd type="arrow"/>
            </a:ln>
          </p:spPr>
          <p:style>
            <a:lnRef idx="2">
              <a:schemeClr val="accent1">
                <a:shade val="50000"/>
              </a:schemeClr>
            </a:lnRef>
            <a:fillRef idx="1">
              <a:schemeClr val="accent1"/>
            </a:fillRef>
            <a:effectRef idx="0">
              <a:schemeClr val="accent1"/>
            </a:effectRef>
            <a:fontRef idx="minor">
              <a:schemeClr val="lt1"/>
            </a:fontRef>
          </p:style>
          <p:txBody>
            <a:bodyPr lIns="36000" tIns="0" rIns="36000" rtlCol="0" anchor="ctr" anchorCtr="0"/>
            <a:lstStyle/>
            <a:p>
              <a:pPr algn="ctr"/>
              <a:r>
                <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x</a:t>
              </a:r>
              <a:endParaRPr lang="ko-KR" altLang="en-US" dirty="0">
                <a:solidFill>
                  <a:schemeClr val="tx1"/>
                </a:solidFill>
                <a:latin typeface="SamsungOne 400" panose="020B0503030303020204" pitchFamily="34" charset="0"/>
                <a:cs typeface="Times New Roman" panose="02020603050405020304" pitchFamily="18" charset="0"/>
              </a:endParaRPr>
            </a:p>
          </p:txBody>
        </p:sp>
        <p:cxnSp>
          <p:nvCxnSpPr>
            <p:cNvPr id="24" name="연결선: 꺾임 23">
              <a:extLst>
                <a:ext uri="{FF2B5EF4-FFF2-40B4-BE49-F238E27FC236}">
                  <a16:creationId xmlns="" xmlns:a16="http://schemas.microsoft.com/office/drawing/2014/main" id="{E71A9854-012A-4FA4-8A76-128B164A0244}"/>
                </a:ext>
              </a:extLst>
            </p:cNvPr>
            <p:cNvCxnSpPr>
              <a:cxnSpLocks/>
              <a:stCxn id="6" idx="2"/>
              <a:endCxn id="22" idx="0"/>
            </p:cNvCxnSpPr>
            <p:nvPr/>
          </p:nvCxnSpPr>
          <p:spPr>
            <a:xfrm rot="10800000" flipV="1">
              <a:off x="7793527" y="4401984"/>
              <a:ext cx="274187" cy="651052"/>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연결선: 꺾임 24">
              <a:extLst>
                <a:ext uri="{FF2B5EF4-FFF2-40B4-BE49-F238E27FC236}">
                  <a16:creationId xmlns="" xmlns:a16="http://schemas.microsoft.com/office/drawing/2014/main" id="{CACD98C7-7FAA-43E7-BDA8-7CDC0C0A4459}"/>
                </a:ext>
              </a:extLst>
            </p:cNvPr>
            <p:cNvCxnSpPr>
              <a:cxnSpLocks/>
              <a:stCxn id="6" idx="6"/>
              <a:endCxn id="23" idx="0"/>
            </p:cNvCxnSpPr>
            <p:nvPr/>
          </p:nvCxnSpPr>
          <p:spPr>
            <a:xfrm>
              <a:off x="8283737" y="4401984"/>
              <a:ext cx="301877" cy="651052"/>
            </a:xfrm>
            <a:prstGeom prst="bent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 xmlns:a16="http://schemas.microsoft.com/office/drawing/2014/main" id="{CE047237-63BC-4CDD-9EC6-480AE4A812BC}"/>
                </a:ext>
              </a:extLst>
            </p:cNvPr>
            <p:cNvSpPr/>
            <p:nvPr/>
          </p:nvSpPr>
          <p:spPr>
            <a:xfrm>
              <a:off x="7379828" y="2883626"/>
              <a:ext cx="1147775" cy="388353"/>
            </a:xfrm>
            <a:prstGeom prst="rect">
              <a:avLst/>
            </a:prstGeom>
          </p:spPr>
          <p:txBody>
            <a:bodyPr wrap="none">
              <a:spAutoFit/>
            </a:bodyPr>
            <a:lstStyle/>
            <a:p>
              <a:r>
                <a:rPr lang="en-US" altLang="ko-KR" sz="1600" dirty="0">
                  <a:latin typeface="SamsungOne 400" panose="020B0503030303020204" pitchFamily="34" charset="0"/>
                  <a:ea typeface="SamsungOne 400" panose="020B0503030303020204" pitchFamily="34" charset="0"/>
                </a:rPr>
                <a:t>Entrance</a:t>
              </a:r>
              <a:endParaRPr lang="ko-KR" altLang="en-US" sz="1600" dirty="0">
                <a:latin typeface="SamsungOne 400" panose="020B0503030303020204" pitchFamily="34" charset="0"/>
              </a:endParaRPr>
            </a:p>
          </p:txBody>
        </p:sp>
        <p:pic>
          <p:nvPicPr>
            <p:cNvPr id="27" name="그래픽 26" descr="쥐">
              <a:extLst>
                <a:ext uri="{FF2B5EF4-FFF2-40B4-BE49-F238E27FC236}">
                  <a16:creationId xmlns="" xmlns:a16="http://schemas.microsoft.com/office/drawing/2014/main" id="{4C8F06D4-8C0C-424B-887D-7875B7102B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951924" y="2692766"/>
              <a:ext cx="495072" cy="511106"/>
            </a:xfrm>
            <a:prstGeom prst="rect">
              <a:avLst/>
            </a:prstGeom>
          </p:spPr>
        </p:pic>
        <p:sp>
          <p:nvSpPr>
            <p:cNvPr id="28" name="직사각형 27">
              <a:extLst>
                <a:ext uri="{FF2B5EF4-FFF2-40B4-BE49-F238E27FC236}">
                  <a16:creationId xmlns="" xmlns:a16="http://schemas.microsoft.com/office/drawing/2014/main" id="{22DB2FA1-9887-4D4A-8BC3-4B5EAA03A87C}"/>
                </a:ext>
              </a:extLst>
            </p:cNvPr>
            <p:cNvSpPr/>
            <p:nvPr/>
          </p:nvSpPr>
          <p:spPr>
            <a:xfrm>
              <a:off x="7399350" y="5627435"/>
              <a:ext cx="609009" cy="388353"/>
            </a:xfrm>
            <a:prstGeom prst="rect">
              <a:avLst/>
            </a:prstGeom>
          </p:spPr>
          <p:txBody>
            <a:bodyPr wrap="none">
              <a:spAutoFit/>
            </a:bodyPr>
            <a:lstStyle/>
            <a:p>
              <a:r>
                <a:rPr lang="en-US" altLang="ko-KR" sz="1600" dirty="0">
                  <a:latin typeface="SamsungOne 400" panose="020B0503030303020204" pitchFamily="34" charset="0"/>
                  <a:ea typeface="SamsungOne 400" panose="020B0503030303020204" pitchFamily="34" charset="0"/>
                </a:rPr>
                <a:t>Exit</a:t>
              </a:r>
              <a:endParaRPr lang="ko-KR" altLang="en-US" sz="1600" dirty="0">
                <a:latin typeface="SamsungOne 400" panose="020B0503030303020204" pitchFamily="34" charset="0"/>
              </a:endParaRPr>
            </a:p>
          </p:txBody>
        </p:sp>
      </p:grpSp>
      <p:sp>
        <p:nvSpPr>
          <p:cNvPr id="39" name="직사각형 38">
            <a:extLst>
              <a:ext uri="{FF2B5EF4-FFF2-40B4-BE49-F238E27FC236}">
                <a16:creationId xmlns="" xmlns:a16="http://schemas.microsoft.com/office/drawing/2014/main" id="{9F696305-6820-48F1-BDDE-99074AB95DFF}"/>
              </a:ext>
            </a:extLst>
          </p:cNvPr>
          <p:cNvSpPr/>
          <p:nvPr/>
        </p:nvSpPr>
        <p:spPr>
          <a:xfrm>
            <a:off x="645525" y="1398552"/>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55" name="직사각형 54">
            <a:extLst>
              <a:ext uri="{FF2B5EF4-FFF2-40B4-BE49-F238E27FC236}">
                <a16:creationId xmlns="" xmlns:a16="http://schemas.microsoft.com/office/drawing/2014/main" id="{B8F21518-F59F-474A-B26A-1C69887221A2}"/>
              </a:ext>
            </a:extLst>
          </p:cNvPr>
          <p:cNvSpPr/>
          <p:nvPr/>
        </p:nvSpPr>
        <p:spPr>
          <a:xfrm>
            <a:off x="1328327" y="1419898"/>
            <a:ext cx="793406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The N*N binary matrix is given in a maze as follows, and the mouse must move from the coordinate (0, 0) to the coordinate (N-1, N-1)</a:t>
            </a:r>
          </a:p>
        </p:txBody>
      </p:sp>
      <p:sp>
        <p:nvSpPr>
          <p:cNvPr id="56" name="직사각형 55">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7" name="직사각형 56">
            <a:extLst>
              <a:ext uri="{FF2B5EF4-FFF2-40B4-BE49-F238E27FC236}">
                <a16:creationId xmlns="" xmlns:a16="http://schemas.microsoft.com/office/drawing/2014/main" id="{F8B41FB5-4886-458B-8A88-27251BF1BA5C}"/>
              </a:ext>
            </a:extLst>
          </p:cNvPr>
          <p:cNvSpPr/>
          <p:nvPr/>
        </p:nvSpPr>
        <p:spPr>
          <a:xfrm>
            <a:off x="438000"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grpSp>
        <p:nvGrpSpPr>
          <p:cNvPr id="40" name="그룹 39"/>
          <p:cNvGrpSpPr/>
          <p:nvPr/>
        </p:nvGrpSpPr>
        <p:grpSpPr>
          <a:xfrm>
            <a:off x="622396" y="2225013"/>
            <a:ext cx="8911699" cy="738400"/>
            <a:chOff x="622396" y="2225013"/>
            <a:chExt cx="8911699" cy="738400"/>
          </a:xfrm>
        </p:grpSpPr>
        <p:sp>
          <p:nvSpPr>
            <p:cNvPr id="41" name="직사각형 40">
              <a:extLst>
                <a:ext uri="{FF2B5EF4-FFF2-40B4-BE49-F238E27FC236}">
                  <a16:creationId xmlns="" xmlns:a16="http://schemas.microsoft.com/office/drawing/2014/main" id="{5D0FA3B9-5FEB-458E-BC94-AB11CC4B58C9}"/>
                </a:ext>
              </a:extLst>
            </p:cNvPr>
            <p:cNvSpPr/>
            <p:nvPr/>
          </p:nvSpPr>
          <p:spPr>
            <a:xfrm>
              <a:off x="646483" y="2512007"/>
              <a:ext cx="8887612" cy="451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400"/>
                </a:spcAft>
                <a:buSzPct val="120000"/>
                <a:buBlip>
                  <a:blip r:embed="rId6"/>
                </a:buBlip>
                <a:defRPr/>
              </a:pPr>
              <a:r>
                <a:rPr lang="en-US" altLang="ko-KR" sz="1300" dirty="0">
                  <a:solidFill>
                    <a:srgbClr val="0D0D0D"/>
                  </a:solidFill>
                  <a:latin typeface="SamsungOne 400" panose="020B0503030303020204" pitchFamily="34" charset="0"/>
                </a:rPr>
                <a:t>In order to get out of this maze, the mouse must travel to a path with the number 0.</a:t>
              </a:r>
            </a:p>
            <a:p>
              <a:pPr marL="115888" indent="-115888" latinLnBrk="0">
                <a:spcAft>
                  <a:spcPts val="400"/>
                </a:spcAft>
                <a:buSzPct val="120000"/>
                <a:buBlip>
                  <a:blip r:embed="rId6"/>
                </a:buBlip>
                <a:defRPr/>
              </a:pPr>
              <a:r>
                <a:rPr lang="en-US" altLang="ko-KR" sz="1300" dirty="0">
                  <a:solidFill>
                    <a:srgbClr val="0D0D0D"/>
                  </a:solidFill>
                  <a:latin typeface="SamsungOne 400" panose="020B0503030303020204" pitchFamily="34" charset="0"/>
                </a:rPr>
                <a:t>Continue the search using DFS, return when you reach a dead end, and travel until you arrive at your destination.</a:t>
              </a:r>
            </a:p>
          </p:txBody>
        </p:sp>
        <p:sp>
          <p:nvSpPr>
            <p:cNvPr id="42" name="모서리가 둥근 직사각형 41"/>
            <p:cNvSpPr/>
            <p:nvPr/>
          </p:nvSpPr>
          <p:spPr>
            <a:xfrm>
              <a:off x="622396" y="2225013"/>
              <a:ext cx="382137" cy="197893"/>
            </a:xfrm>
            <a:prstGeom prst="roundRect">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altLang="ko-KR" sz="1200" b="1" dirty="0" smtClean="0">
                  <a:solidFill>
                    <a:schemeClr val="bg1"/>
                  </a:solidFill>
                  <a:latin typeface="SamsungOne 400" panose="020B0503030303020204" pitchFamily="34" charset="0"/>
                  <a:ea typeface="SamsungOne 400" panose="020B0503030303020204" pitchFamily="34" charset="0"/>
                </a:rPr>
                <a:t>Hint</a:t>
              </a:r>
              <a:endParaRPr lang="ko-KR" altLang="en-US" sz="1200" b="1" dirty="0">
                <a:solidFill>
                  <a:schemeClr val="bg1"/>
                </a:solidFill>
                <a:latin typeface="SamsungOne 400" panose="020B0503030303020204" pitchFamily="34" charset="0"/>
              </a:endParaRPr>
            </a:p>
          </p:txBody>
        </p:sp>
      </p:grpSp>
    </p:spTree>
    <p:extLst>
      <p:ext uri="{BB962C8B-B14F-4D97-AF65-F5344CB8AC3E}">
        <p14:creationId xmlns:p14="http://schemas.microsoft.com/office/powerpoint/2010/main" val="379137060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606431" y="2816310"/>
            <a:ext cx="8662788" cy="1986609"/>
            <a:chOff x="599607" y="3089265"/>
            <a:chExt cx="8662788" cy="1986609"/>
          </a:xfrm>
        </p:grpSpPr>
        <p:sp>
          <p:nvSpPr>
            <p:cNvPr id="3" name="직사각형 2"/>
            <p:cNvSpPr/>
            <p:nvPr/>
          </p:nvSpPr>
          <p:spPr>
            <a:xfrm>
              <a:off x="599607" y="3089265"/>
              <a:ext cx="8662788" cy="1986609"/>
            </a:xfrm>
            <a:prstGeom prst="rect">
              <a:avLst/>
            </a:prstGeom>
            <a:solidFill>
              <a:schemeClr val="bg1"/>
            </a:solidFill>
            <a:ln w="6350">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pic>
          <p:nvPicPr>
            <p:cNvPr id="2" name="그림 1">
              <a:extLst>
                <a:ext uri="{FF2B5EF4-FFF2-40B4-BE49-F238E27FC236}">
                  <a16:creationId xmlns="" xmlns:a16="http://schemas.microsoft.com/office/drawing/2014/main" id="{BCC4333B-BBBD-4FCF-A6BD-573F331E4873}"/>
                </a:ext>
              </a:extLst>
            </p:cNvPr>
            <p:cNvPicPr>
              <a:picLocks noChangeAspect="1"/>
            </p:cNvPicPr>
            <p:nvPr/>
          </p:nvPicPr>
          <p:blipFill>
            <a:blip r:embed="rId2"/>
            <a:stretch>
              <a:fillRect/>
            </a:stretch>
          </p:blipFill>
          <p:spPr>
            <a:xfrm>
              <a:off x="620490" y="3107303"/>
              <a:ext cx="8641905" cy="1968571"/>
            </a:xfrm>
            <a:prstGeom prst="rect">
              <a:avLst/>
            </a:prstGeom>
          </p:spPr>
        </p:pic>
      </p:grpSp>
      <p:sp>
        <p:nvSpPr>
          <p:cNvPr id="13" name="직사각형 12">
            <a:extLst>
              <a:ext uri="{FF2B5EF4-FFF2-40B4-BE49-F238E27FC236}">
                <a16:creationId xmlns="" xmlns:a16="http://schemas.microsoft.com/office/drawing/2014/main" id="{9F696305-6820-48F1-BDDE-99074AB95DFF}"/>
              </a:ext>
            </a:extLst>
          </p:cNvPr>
          <p:cNvSpPr/>
          <p:nvPr/>
        </p:nvSpPr>
        <p:spPr>
          <a:xfrm>
            <a:off x="645525" y="1398552"/>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15" name="직사각형 14">
            <a:extLst>
              <a:ext uri="{FF2B5EF4-FFF2-40B4-BE49-F238E27FC236}">
                <a16:creationId xmlns="" xmlns:a16="http://schemas.microsoft.com/office/drawing/2014/main" id="{B8F21518-F59F-474A-B26A-1C69887221A2}"/>
              </a:ext>
            </a:extLst>
          </p:cNvPr>
          <p:cNvSpPr/>
          <p:nvPr/>
        </p:nvSpPr>
        <p:spPr>
          <a:xfrm>
            <a:off x="1328327" y="1419898"/>
            <a:ext cx="793406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The N*N binary matrix is given in a maze as follows, and the mouse must move from the coordinate (0, 0) to the coordinate (N-1, N-1)</a:t>
            </a:r>
          </a:p>
        </p:txBody>
      </p:sp>
      <p:sp>
        <p:nvSpPr>
          <p:cNvPr id="16" name="직사각형 15">
            <a:extLst>
              <a:ext uri="{FF2B5EF4-FFF2-40B4-BE49-F238E27FC236}">
                <a16:creationId xmlns="" xmlns:a16="http://schemas.microsoft.com/office/drawing/2014/main" id="{5D0FA3B9-5FEB-458E-BC94-AB11CC4B58C9}"/>
              </a:ext>
            </a:extLst>
          </p:cNvPr>
          <p:cNvSpPr/>
          <p:nvPr/>
        </p:nvSpPr>
        <p:spPr>
          <a:xfrm>
            <a:off x="646483" y="2516410"/>
            <a:ext cx="8699648" cy="199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rgbClr val="0D0D0D"/>
                </a:solidFill>
                <a:latin typeface="SamsungOne 400" panose="020B0503030303020204" pitchFamily="34" charset="0"/>
              </a:rPr>
              <a:t>Given the N * N maze, write a program that outputs the escape route, as shown below.</a:t>
            </a:r>
          </a:p>
        </p:txBody>
      </p:sp>
      <p:sp>
        <p:nvSpPr>
          <p:cNvPr id="18" name="직사각형 17">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33</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 xmlns:a16="http://schemas.microsoft.com/office/drawing/2014/main" id="{F8B41FB5-4886-458B-8A88-27251BF1BA5C}"/>
              </a:ext>
            </a:extLst>
          </p:cNvPr>
          <p:cNvSpPr/>
          <p:nvPr/>
        </p:nvSpPr>
        <p:spPr>
          <a:xfrm>
            <a:off x="438000"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모서리가 둥근 직사각형 9"/>
          <p:cNvSpPr/>
          <p:nvPr/>
        </p:nvSpPr>
        <p:spPr>
          <a:xfrm>
            <a:off x="622396" y="2225013"/>
            <a:ext cx="382137" cy="197893"/>
          </a:xfrm>
          <a:prstGeom prst="roundRect">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altLang="ko-KR" sz="1200" b="1" dirty="0" smtClean="0">
                <a:solidFill>
                  <a:schemeClr val="bg1"/>
                </a:solidFill>
                <a:latin typeface="SamsungOne 400" panose="020B0503030303020204" pitchFamily="34" charset="0"/>
                <a:ea typeface="SamsungOne 400" panose="020B0503030303020204" pitchFamily="34" charset="0"/>
              </a:rPr>
              <a:t>Hint</a:t>
            </a:r>
            <a:endParaRPr lang="ko-KR" altLang="en-US" sz="1200" b="1"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29066020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174" y="0"/>
            <a:ext cx="9902826" cy="6858000"/>
            <a:chOff x="-1" y="0"/>
            <a:chExt cx="9902826" cy="6858000"/>
          </a:xfrm>
        </p:grpSpPr>
        <p:pic>
          <p:nvPicPr>
            <p:cNvPr id="11" name="그림 2">
              <a:extLst>
                <a:ext uri="{FF2B5EF4-FFF2-40B4-BE49-F238E27FC236}">
                  <a16:creationId xmlns=""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sp>
        <p:nvSpPr>
          <p:cNvPr id="9" name="직사각형 7">
            <a:extLst>
              <a:ext uri="{FF2B5EF4-FFF2-40B4-BE49-F238E27FC236}">
                <a16:creationId xmlns="" xmlns:a16="http://schemas.microsoft.com/office/drawing/2014/main" id="{46508A48-DEB7-4F9A-BCA0-9B60D6948E77}"/>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4421986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06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 xmlns:a16="http://schemas.microsoft.com/office/drawing/2014/main" id="{28278F4D-D541-4BDC-B860-1B832801F3F1}"/>
              </a:ext>
            </a:extLst>
          </p:cNvPr>
          <p:cNvSpPr/>
          <p:nvPr/>
        </p:nvSpPr>
        <p:spPr>
          <a:xfrm>
            <a:off x="1179275" y="324225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370</a:t>
            </a:r>
            <a:endParaRPr lang="ko-KR" altLang="en-US" sz="3600" dirty="0">
              <a:solidFill>
                <a:srgbClr val="193EB0"/>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B15FF400-4ED7-498F-AF0F-3E20510FA920}"/>
              </a:ext>
            </a:extLst>
          </p:cNvPr>
          <p:cNvSpPr/>
          <p:nvPr/>
        </p:nvSpPr>
        <p:spPr>
          <a:xfrm>
            <a:off x="1920608" y="5797113"/>
            <a:ext cx="611236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selected coins</a:t>
            </a:r>
            <a:endParaRPr lang="ko-KR" altLang="en-US" sz="1300" dirty="0">
              <a:solidFill>
                <a:srgbClr val="002060"/>
              </a:solidFill>
              <a:latin typeface="SamsungOne 400" panose="020B0503030303020204" pitchFamily="34" charset="0"/>
              <a:ea typeface="+mn-ea"/>
              <a:cs typeface="+mn-cs"/>
            </a:endParaRPr>
          </a:p>
        </p:txBody>
      </p:sp>
      <p:pic>
        <p:nvPicPr>
          <p:cNvPr id="30" name="Picture 32">
            <a:extLst>
              <a:ext uri="{FF2B5EF4-FFF2-40B4-BE49-F238E27FC236}">
                <a16:creationId xmlns="" xmlns:a16="http://schemas.microsoft.com/office/drawing/2014/main" id="{500B05F9-4F52-4D77-BCDF-926647AC59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37" y="460845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 xmlns:a16="http://schemas.microsoft.com/office/drawing/2014/main" id="{C98E3193-B240-4837-ACDE-8137DD89ED0B}"/>
              </a:ext>
            </a:extLst>
          </p:cNvPr>
          <p:cNvSpPr/>
          <p:nvPr/>
        </p:nvSpPr>
        <p:spPr>
          <a:xfrm>
            <a:off x="1179275" y="379749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before selection</a:t>
            </a:r>
            <a:endParaRPr lang="ko-KR" altLang="en-US" sz="1300" dirty="0">
              <a:solidFill>
                <a:srgbClr val="002060"/>
              </a:solidFill>
              <a:latin typeface="SamsungOne 400" panose="020B0503030303020204" pitchFamily="34" charset="0"/>
              <a:ea typeface="+mn-ea"/>
              <a:cs typeface="+mn-cs"/>
            </a:endParaRPr>
          </a:p>
        </p:txBody>
      </p:sp>
      <p:sp>
        <p:nvSpPr>
          <p:cNvPr id="32" name="직사각형 31">
            <a:extLst>
              <a:ext uri="{FF2B5EF4-FFF2-40B4-BE49-F238E27FC236}">
                <a16:creationId xmlns="" xmlns:a16="http://schemas.microsoft.com/office/drawing/2014/main" id="{75C7C1D7-C9BB-4B1F-B4F9-80A813EA98F6}"/>
              </a:ext>
            </a:extLst>
          </p:cNvPr>
          <p:cNvSpPr/>
          <p:nvPr/>
        </p:nvSpPr>
        <p:spPr>
          <a:xfrm>
            <a:off x="5670543" y="324225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270</a:t>
            </a:r>
            <a:endParaRPr lang="ko-KR" altLang="en-US" sz="3600" dirty="0">
              <a:solidFill>
                <a:srgbClr val="193EB0"/>
              </a:solidFill>
              <a:latin typeface="SamsungOne 400" panose="020B0503030303020204" pitchFamily="34" charset="0"/>
            </a:endParaRPr>
          </a:p>
        </p:txBody>
      </p:sp>
      <p:sp>
        <p:nvSpPr>
          <p:cNvPr id="33" name="직사각형 32">
            <a:extLst>
              <a:ext uri="{FF2B5EF4-FFF2-40B4-BE49-F238E27FC236}">
                <a16:creationId xmlns="" xmlns:a16="http://schemas.microsoft.com/office/drawing/2014/main" id="{85016EAA-5E3A-41FE-A401-9203C338F964}"/>
              </a:ext>
            </a:extLst>
          </p:cNvPr>
          <p:cNvSpPr/>
          <p:nvPr/>
        </p:nvSpPr>
        <p:spPr>
          <a:xfrm>
            <a:off x="5670543" y="379749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after selection</a:t>
            </a:r>
            <a:endParaRPr lang="ko-KR" altLang="en-US" sz="1300" dirty="0">
              <a:solidFill>
                <a:srgbClr val="002060"/>
              </a:solidFill>
              <a:latin typeface="SamsungOne 400" panose="020B0503030303020204" pitchFamily="34" charset="0"/>
              <a:ea typeface="+mn-ea"/>
              <a:cs typeface="+mn-cs"/>
            </a:endParaRPr>
          </a:p>
        </p:txBody>
      </p:sp>
      <p:pic>
        <p:nvPicPr>
          <p:cNvPr id="17" name="Picture 28">
            <a:extLst>
              <a:ext uri="{FF2B5EF4-FFF2-40B4-BE49-F238E27FC236}">
                <a16:creationId xmlns="" xmlns:a16="http://schemas.microsoft.com/office/drawing/2014/main" id="{160EBD2D-C379-41FA-8FC9-23FF9C7D0F4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441" y="4608055"/>
            <a:ext cx="864000" cy="86400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직선 화살표 연결선 25">
            <a:extLst>
              <a:ext uri="{FF2B5EF4-FFF2-40B4-BE49-F238E27FC236}">
                <a16:creationId xmlns="" xmlns:a16="http://schemas.microsoft.com/office/drawing/2014/main" id="{A001831C-686D-481E-9180-D6AB1124137D}"/>
              </a:ext>
            </a:extLst>
          </p:cNvPr>
          <p:cNvCxnSpPr/>
          <p:nvPr/>
        </p:nvCxnSpPr>
        <p:spPr>
          <a:xfrm>
            <a:off x="4235456" y="3496281"/>
            <a:ext cx="1435087" cy="0"/>
          </a:xfrm>
          <a:prstGeom prst="straightConnector1">
            <a:avLst/>
          </a:prstGeom>
          <a:ln w="19050">
            <a:solidFill>
              <a:srgbClr val="1429A0"/>
            </a:solidFill>
            <a:tailEnd type="arrow"/>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580388" y="2785534"/>
            <a:ext cx="8700772" cy="345524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8" name="모서리가 둥근 직사각형 37"/>
          <p:cNvSpPr/>
          <p:nvPr/>
        </p:nvSpPr>
        <p:spPr>
          <a:xfrm>
            <a:off x="868680" y="4400551"/>
            <a:ext cx="8206740" cy="1314450"/>
          </a:xfrm>
          <a:prstGeom prst="roundRect">
            <a:avLst/>
          </a:prstGeom>
          <a:ln w="19050">
            <a:solidFill>
              <a:srgbClr val="1429A0"/>
            </a:solidFill>
            <a:prstDash val="sysDot"/>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Coin Change Problem</a:t>
            </a:r>
          </a:p>
        </p:txBody>
      </p:sp>
      <p:sp>
        <p:nvSpPr>
          <p:cNvPr id="35" name="직사각형 34">
            <a:extLst>
              <a:ext uri="{FF2B5EF4-FFF2-40B4-BE49-F238E27FC236}">
                <a16:creationId xmlns:a16="http://schemas.microsoft.com/office/drawing/2014/main" xmlns="" id="{F592450A-01E1-4E06-9A3E-8EA290D8E695}"/>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Since 500 won coins can no longer be selected, the next largest coin, 100 won, is selected. </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remaining change is 270 won, so you can still choose more 100 won coins.</a:t>
            </a:r>
          </a:p>
        </p:txBody>
      </p:sp>
    </p:spTree>
    <p:extLst>
      <p:ext uri="{BB962C8B-B14F-4D97-AF65-F5344CB8AC3E}">
        <p14:creationId xmlns:p14="http://schemas.microsoft.com/office/powerpoint/2010/main" val="2803062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 xmlns:a16="http://schemas.microsoft.com/office/drawing/2014/main" id="{28278F4D-D541-4BDC-B860-1B832801F3F1}"/>
              </a:ext>
            </a:extLst>
          </p:cNvPr>
          <p:cNvSpPr/>
          <p:nvPr/>
        </p:nvSpPr>
        <p:spPr>
          <a:xfrm>
            <a:off x="1179275" y="323082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270</a:t>
            </a:r>
            <a:endParaRPr lang="ko-KR" altLang="en-US" sz="3600" dirty="0">
              <a:solidFill>
                <a:srgbClr val="193EB0"/>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B15FF400-4ED7-498F-AF0F-3E20510FA920}"/>
              </a:ext>
            </a:extLst>
          </p:cNvPr>
          <p:cNvSpPr/>
          <p:nvPr/>
        </p:nvSpPr>
        <p:spPr>
          <a:xfrm>
            <a:off x="1920608" y="5797113"/>
            <a:ext cx="611236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selected coins</a:t>
            </a:r>
            <a:endParaRPr lang="ko-KR" altLang="en-US" sz="1300" dirty="0">
              <a:solidFill>
                <a:srgbClr val="002060"/>
              </a:solidFill>
              <a:latin typeface="SamsungOne 400" panose="020B0503030303020204" pitchFamily="34" charset="0"/>
              <a:ea typeface="+mn-ea"/>
              <a:cs typeface="+mn-cs"/>
            </a:endParaRPr>
          </a:p>
        </p:txBody>
      </p:sp>
      <p:pic>
        <p:nvPicPr>
          <p:cNvPr id="30" name="Picture 32">
            <a:extLst>
              <a:ext uri="{FF2B5EF4-FFF2-40B4-BE49-F238E27FC236}">
                <a16:creationId xmlns="" xmlns:a16="http://schemas.microsoft.com/office/drawing/2014/main" id="{500B05F9-4F52-4D77-BCDF-926647AC59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37" y="460845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 xmlns:a16="http://schemas.microsoft.com/office/drawing/2014/main" id="{C98E3193-B240-4837-ACDE-8137DD89ED0B}"/>
              </a:ext>
            </a:extLst>
          </p:cNvPr>
          <p:cNvSpPr/>
          <p:nvPr/>
        </p:nvSpPr>
        <p:spPr>
          <a:xfrm>
            <a:off x="1179275" y="378606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before selection</a:t>
            </a:r>
            <a:endParaRPr lang="ko-KR" altLang="en-US" sz="1300" dirty="0">
              <a:solidFill>
                <a:srgbClr val="002060"/>
              </a:solidFill>
              <a:latin typeface="SamsungOne 400" panose="020B0503030303020204" pitchFamily="34" charset="0"/>
              <a:ea typeface="+mn-ea"/>
              <a:cs typeface="+mn-cs"/>
            </a:endParaRPr>
          </a:p>
        </p:txBody>
      </p:sp>
      <p:sp>
        <p:nvSpPr>
          <p:cNvPr id="32" name="직사각형 31">
            <a:extLst>
              <a:ext uri="{FF2B5EF4-FFF2-40B4-BE49-F238E27FC236}">
                <a16:creationId xmlns="" xmlns:a16="http://schemas.microsoft.com/office/drawing/2014/main" id="{75C7C1D7-C9BB-4B1F-B4F9-80A813EA98F6}"/>
              </a:ext>
            </a:extLst>
          </p:cNvPr>
          <p:cNvSpPr/>
          <p:nvPr/>
        </p:nvSpPr>
        <p:spPr>
          <a:xfrm>
            <a:off x="5670543" y="323082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170</a:t>
            </a:r>
            <a:endParaRPr lang="ko-KR" altLang="en-US" sz="3600" dirty="0">
              <a:solidFill>
                <a:srgbClr val="193EB0"/>
              </a:solidFill>
              <a:latin typeface="SamsungOne 400" panose="020B0503030303020204" pitchFamily="34" charset="0"/>
            </a:endParaRPr>
          </a:p>
        </p:txBody>
      </p:sp>
      <p:sp>
        <p:nvSpPr>
          <p:cNvPr id="33" name="직사각형 32">
            <a:extLst>
              <a:ext uri="{FF2B5EF4-FFF2-40B4-BE49-F238E27FC236}">
                <a16:creationId xmlns="" xmlns:a16="http://schemas.microsoft.com/office/drawing/2014/main" id="{85016EAA-5E3A-41FE-A401-9203C338F964}"/>
              </a:ext>
            </a:extLst>
          </p:cNvPr>
          <p:cNvSpPr/>
          <p:nvPr/>
        </p:nvSpPr>
        <p:spPr>
          <a:xfrm>
            <a:off x="5670543" y="378606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after selection</a:t>
            </a:r>
            <a:endParaRPr lang="ko-KR" altLang="en-US" sz="1300" dirty="0">
              <a:solidFill>
                <a:srgbClr val="002060"/>
              </a:solidFill>
              <a:latin typeface="SamsungOne 400" panose="020B0503030303020204" pitchFamily="34" charset="0"/>
              <a:ea typeface="+mn-ea"/>
              <a:cs typeface="+mn-cs"/>
            </a:endParaRPr>
          </a:p>
        </p:txBody>
      </p:sp>
      <p:pic>
        <p:nvPicPr>
          <p:cNvPr id="17" name="Picture 28">
            <a:extLst>
              <a:ext uri="{FF2B5EF4-FFF2-40B4-BE49-F238E27FC236}">
                <a16:creationId xmlns="" xmlns:a16="http://schemas.microsoft.com/office/drawing/2014/main" id="{160EBD2D-C379-41FA-8FC9-23FF9C7D0F4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441"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a:extLst>
              <a:ext uri="{FF2B5EF4-FFF2-40B4-BE49-F238E27FC236}">
                <a16:creationId xmlns="" xmlns:a16="http://schemas.microsoft.com/office/drawing/2014/main" id="{10834D52-A75B-4CD8-B61E-4A8789AD46E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245" y="4608055"/>
            <a:ext cx="864000" cy="8640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직선 화살표 연결선 33">
            <a:extLst>
              <a:ext uri="{FF2B5EF4-FFF2-40B4-BE49-F238E27FC236}">
                <a16:creationId xmlns="" xmlns:a16="http://schemas.microsoft.com/office/drawing/2014/main" id="{A001831C-686D-481E-9180-D6AB1124137D}"/>
              </a:ext>
            </a:extLst>
          </p:cNvPr>
          <p:cNvCxnSpPr/>
          <p:nvPr/>
        </p:nvCxnSpPr>
        <p:spPr>
          <a:xfrm>
            <a:off x="4235456" y="3496281"/>
            <a:ext cx="1435087" cy="0"/>
          </a:xfrm>
          <a:prstGeom prst="straightConnector1">
            <a:avLst/>
          </a:prstGeom>
          <a:ln w="19050">
            <a:solidFill>
              <a:srgbClr val="1429A0"/>
            </a:solidFill>
            <a:tailEnd type="arrow"/>
          </a:ln>
        </p:spPr>
        <p:style>
          <a:lnRef idx="1">
            <a:schemeClr val="accent1"/>
          </a:lnRef>
          <a:fillRef idx="0">
            <a:schemeClr val="accent1"/>
          </a:fillRef>
          <a:effectRef idx="0">
            <a:schemeClr val="accent1"/>
          </a:effectRef>
          <a:fontRef idx="minor">
            <a:schemeClr val="tx1"/>
          </a:fontRef>
        </p:style>
      </p:cxnSp>
      <p:sp>
        <p:nvSpPr>
          <p:cNvPr id="38" name="직사각형 37"/>
          <p:cNvSpPr/>
          <p:nvPr/>
        </p:nvSpPr>
        <p:spPr>
          <a:xfrm>
            <a:off x="580388" y="2785534"/>
            <a:ext cx="8700772" cy="345524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9" name="모서리가 둥근 직사각형 38"/>
          <p:cNvSpPr/>
          <p:nvPr/>
        </p:nvSpPr>
        <p:spPr>
          <a:xfrm>
            <a:off x="868680" y="4400551"/>
            <a:ext cx="8206740" cy="1314450"/>
          </a:xfrm>
          <a:prstGeom prst="roundRect">
            <a:avLst/>
          </a:prstGeom>
          <a:ln w="19050">
            <a:solidFill>
              <a:srgbClr val="1429A0"/>
            </a:solidFill>
            <a:prstDash val="sysDot"/>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Coin Change Problem</a:t>
            </a:r>
          </a:p>
        </p:txBody>
      </p:sp>
      <p:sp>
        <p:nvSpPr>
          <p:cNvPr id="35" name="직사각형 34">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If you choose a 100 won coin, the remaining change is 170 won, so you can still choose another 100 won coin. </a:t>
            </a:r>
          </a:p>
        </p:txBody>
      </p:sp>
    </p:spTree>
    <p:extLst>
      <p:ext uri="{BB962C8B-B14F-4D97-AF65-F5344CB8AC3E}">
        <p14:creationId xmlns:p14="http://schemas.microsoft.com/office/powerpoint/2010/main" val="171480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 xmlns:a16="http://schemas.microsoft.com/office/drawing/2014/main" id="{746D8F30-B58D-4663-85B2-14D4B12487AC}"/>
              </a:ext>
            </a:extLst>
          </p:cNvPr>
          <p:cNvGrpSpPr/>
          <p:nvPr/>
        </p:nvGrpSpPr>
        <p:grpSpPr>
          <a:xfrm>
            <a:off x="720000" y="2070000"/>
            <a:ext cx="8014568" cy="3183082"/>
            <a:chOff x="720000" y="2070000"/>
            <a:chExt cx="8014568" cy="3183082"/>
          </a:xfrm>
        </p:grpSpPr>
        <p:sp>
          <p:nvSpPr>
            <p:cNvPr id="6" name="직사각형 133">
              <a:extLst>
                <a:ext uri="{FF2B5EF4-FFF2-40B4-BE49-F238E27FC236}">
                  <a16:creationId xmlns="" xmlns:a16="http://schemas.microsoft.com/office/drawing/2014/main" id="{9ECD4F1E-56F2-4389-8493-B26C356AB15F}"/>
                </a:ext>
              </a:extLst>
            </p:cNvPr>
            <p:cNvSpPr/>
            <p:nvPr/>
          </p:nvSpPr>
          <p:spPr>
            <a:xfrm>
              <a:off x="990000" y="2524714"/>
              <a:ext cx="7744568" cy="2031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400" dirty="0">
                  <a:solidFill>
                    <a:prstClr val="black"/>
                  </a:solidFill>
                  <a:latin typeface="Samsung Sharp Sans" pitchFamily="2" charset="0"/>
                  <a:cs typeface="Samsung Sharp Sans" pitchFamily="2" charset="0"/>
                </a:rPr>
                <a:t>Algorithm</a:t>
              </a:r>
              <a:r>
                <a:rPr lang="ko-KR" altLang="en-US" sz="4400" dirty="0">
                  <a:solidFill>
                    <a:prstClr val="black"/>
                  </a:solidFill>
                  <a:latin typeface="Samsung Sharp Sans" pitchFamily="2" charset="0"/>
                  <a:cs typeface="Samsung Sharp Sans" pitchFamily="2" charset="0"/>
                </a:rPr>
                <a:t> </a:t>
              </a:r>
              <a:r>
                <a:rPr lang="en-US" altLang="ko-KR" sz="4400" dirty="0">
                  <a:solidFill>
                    <a:prstClr val="black"/>
                  </a:solidFill>
                  <a:latin typeface="Samsung Sharp Sans" pitchFamily="2" charset="0"/>
                  <a:cs typeface="Samsung Sharp Sans" pitchFamily="2" charset="0"/>
                </a:rPr>
                <a:t>3 </a:t>
              </a:r>
              <a:br>
                <a:rPr lang="en-US" altLang="ko-KR" sz="4400" dirty="0">
                  <a:solidFill>
                    <a:prstClr val="black"/>
                  </a:solidFill>
                  <a:latin typeface="Samsung Sharp Sans" pitchFamily="2" charset="0"/>
                  <a:cs typeface="Samsung Sharp Sans" pitchFamily="2" charset="0"/>
                </a:rPr>
              </a:br>
              <a:r>
                <a:rPr lang="en-US" altLang="ko-KR" sz="4400" dirty="0">
                  <a:solidFill>
                    <a:prstClr val="black"/>
                  </a:solidFill>
                  <a:latin typeface="Samsung Sharp Sans" pitchFamily="2" charset="0"/>
                  <a:cs typeface="Samsung Sharp Sans" pitchFamily="2" charset="0"/>
                </a:rPr>
                <a:t>– Problem Solving with Algorithms</a:t>
              </a:r>
            </a:p>
          </p:txBody>
        </p:sp>
        <p:sp>
          <p:nvSpPr>
            <p:cNvPr id="7" name="직사각형 133">
              <a:extLst>
                <a:ext uri="{FF2B5EF4-FFF2-40B4-BE49-F238E27FC236}">
                  <a16:creationId xmlns="" xmlns:a16="http://schemas.microsoft.com/office/drawing/2014/main" id="{68C423AE-9FF7-4CCB-8CFB-0D036BBE42B6}"/>
                </a:ext>
              </a:extLst>
            </p:cNvPr>
            <p:cNvSpPr/>
            <p:nvPr/>
          </p:nvSpPr>
          <p:spPr>
            <a:xfrm>
              <a:off x="990000" y="4929917"/>
              <a:ext cx="3710016"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a:solidFill>
                    <a:srgbClr val="1428A0"/>
                  </a:solidFill>
                  <a:latin typeface="Samsung Sharp Sans" pitchFamily="2" charset="0"/>
                  <a:ea typeface="Samsung Sharp Sans" pitchFamily="2" charset="0"/>
                  <a:cs typeface="Samsung Sharp Sans" pitchFamily="2" charset="0"/>
                </a:rPr>
                <a:t>Coding and Programming</a:t>
              </a:r>
              <a:endParaRPr lang="ko-KR" altLang="en-US" sz="2100"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 xmlns:a16="http://schemas.microsoft.com/office/drawing/2014/main"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Samsung Sharp Sans" pitchFamily="2" charset="0"/>
                  <a:ea typeface="Samsung Sharp Sans" pitchFamily="2" charset="0"/>
                  <a:cs typeface="Samsung Sharp Sans" pitchFamily="2" charset="0"/>
                </a:rPr>
                <a:t>Chapter 6. </a:t>
              </a:r>
              <a:endParaRPr lang="en-US" altLang="ko-KR" sz="5400" dirty="0">
                <a:solidFill>
                  <a:schemeClr val="bg1">
                    <a:lumMod val="50000"/>
                  </a:scheme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 xmlns:a16="http://schemas.microsoft.com/office/drawing/2014/main" id="{5D14EC55-4505-4D03-B538-D66AAACB366E}"/>
                </a:ext>
              </a:extLst>
            </p:cNvPr>
            <p:cNvSpPr/>
            <p:nvPr/>
          </p:nvSpPr>
          <p:spPr>
            <a:xfrm>
              <a:off x="720000" y="2095275"/>
              <a:ext cx="60008" cy="2460764"/>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 xmlns:a16="http://schemas.microsoft.com/office/drawing/2014/main" id="{6490A05B-990A-4F39-A4F0-CDC93970D232}"/>
                </a:ext>
              </a:extLst>
            </p:cNvPr>
            <p:cNvSpPr/>
            <p:nvPr/>
          </p:nvSpPr>
          <p:spPr>
            <a:xfrm>
              <a:off x="720000" y="492991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327717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 xmlns:a16="http://schemas.microsoft.com/office/drawing/2014/main" id="{28278F4D-D541-4BDC-B860-1B832801F3F1}"/>
              </a:ext>
            </a:extLst>
          </p:cNvPr>
          <p:cNvSpPr/>
          <p:nvPr/>
        </p:nvSpPr>
        <p:spPr>
          <a:xfrm>
            <a:off x="1179275" y="319653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170</a:t>
            </a:r>
            <a:endParaRPr lang="ko-KR" altLang="en-US" sz="3600" dirty="0">
              <a:solidFill>
                <a:srgbClr val="193EB0"/>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B15FF400-4ED7-498F-AF0F-3E20510FA920}"/>
              </a:ext>
            </a:extLst>
          </p:cNvPr>
          <p:cNvSpPr/>
          <p:nvPr/>
        </p:nvSpPr>
        <p:spPr>
          <a:xfrm>
            <a:off x="1920608" y="5797113"/>
            <a:ext cx="611236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selected coins</a:t>
            </a:r>
            <a:endParaRPr lang="ko-KR" altLang="en-US" sz="1300" dirty="0">
              <a:solidFill>
                <a:srgbClr val="002060"/>
              </a:solidFill>
              <a:latin typeface="SamsungOne 400" panose="020B0503030303020204" pitchFamily="34" charset="0"/>
              <a:ea typeface="+mn-ea"/>
              <a:cs typeface="+mn-cs"/>
            </a:endParaRPr>
          </a:p>
        </p:txBody>
      </p:sp>
      <p:pic>
        <p:nvPicPr>
          <p:cNvPr id="30" name="Picture 32">
            <a:extLst>
              <a:ext uri="{FF2B5EF4-FFF2-40B4-BE49-F238E27FC236}">
                <a16:creationId xmlns="" xmlns:a16="http://schemas.microsoft.com/office/drawing/2014/main" id="{500B05F9-4F52-4D77-BCDF-926647AC59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37" y="460845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 xmlns:a16="http://schemas.microsoft.com/office/drawing/2014/main" id="{C98E3193-B240-4837-ACDE-8137DD89ED0B}"/>
              </a:ext>
            </a:extLst>
          </p:cNvPr>
          <p:cNvSpPr/>
          <p:nvPr/>
        </p:nvSpPr>
        <p:spPr>
          <a:xfrm>
            <a:off x="1179275" y="375177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before selection</a:t>
            </a:r>
            <a:endParaRPr lang="ko-KR" altLang="en-US" sz="1300" dirty="0">
              <a:solidFill>
                <a:srgbClr val="002060"/>
              </a:solidFill>
              <a:latin typeface="SamsungOne 400" panose="020B0503030303020204" pitchFamily="34" charset="0"/>
              <a:ea typeface="+mn-ea"/>
              <a:cs typeface="+mn-cs"/>
            </a:endParaRPr>
          </a:p>
        </p:txBody>
      </p:sp>
      <p:sp>
        <p:nvSpPr>
          <p:cNvPr id="32" name="직사각형 31">
            <a:extLst>
              <a:ext uri="{FF2B5EF4-FFF2-40B4-BE49-F238E27FC236}">
                <a16:creationId xmlns="" xmlns:a16="http://schemas.microsoft.com/office/drawing/2014/main" id="{75C7C1D7-C9BB-4B1F-B4F9-80A813EA98F6}"/>
              </a:ext>
            </a:extLst>
          </p:cNvPr>
          <p:cNvSpPr/>
          <p:nvPr/>
        </p:nvSpPr>
        <p:spPr>
          <a:xfrm>
            <a:off x="5670543" y="319653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70</a:t>
            </a:r>
            <a:endParaRPr lang="ko-KR" altLang="en-US" sz="3600" dirty="0">
              <a:solidFill>
                <a:srgbClr val="193EB0"/>
              </a:solidFill>
              <a:latin typeface="SamsungOne 400" panose="020B0503030303020204" pitchFamily="34" charset="0"/>
            </a:endParaRPr>
          </a:p>
        </p:txBody>
      </p:sp>
      <p:sp>
        <p:nvSpPr>
          <p:cNvPr id="33" name="직사각형 32">
            <a:extLst>
              <a:ext uri="{FF2B5EF4-FFF2-40B4-BE49-F238E27FC236}">
                <a16:creationId xmlns="" xmlns:a16="http://schemas.microsoft.com/office/drawing/2014/main" id="{85016EAA-5E3A-41FE-A401-9203C338F964}"/>
              </a:ext>
            </a:extLst>
          </p:cNvPr>
          <p:cNvSpPr/>
          <p:nvPr/>
        </p:nvSpPr>
        <p:spPr>
          <a:xfrm>
            <a:off x="5670543" y="375177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after selection</a:t>
            </a:r>
            <a:endParaRPr lang="ko-KR" altLang="en-US" sz="1300" dirty="0">
              <a:solidFill>
                <a:srgbClr val="002060"/>
              </a:solidFill>
              <a:latin typeface="SamsungOne 400" panose="020B0503030303020204" pitchFamily="34" charset="0"/>
              <a:ea typeface="+mn-ea"/>
              <a:cs typeface="+mn-cs"/>
            </a:endParaRPr>
          </a:p>
        </p:txBody>
      </p:sp>
      <p:pic>
        <p:nvPicPr>
          <p:cNvPr id="17" name="Picture 28">
            <a:extLst>
              <a:ext uri="{FF2B5EF4-FFF2-40B4-BE49-F238E27FC236}">
                <a16:creationId xmlns="" xmlns:a16="http://schemas.microsoft.com/office/drawing/2014/main" id="{160EBD2D-C379-41FA-8FC9-23FF9C7D0F4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441"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a:extLst>
              <a:ext uri="{FF2B5EF4-FFF2-40B4-BE49-F238E27FC236}">
                <a16:creationId xmlns="" xmlns:a16="http://schemas.microsoft.com/office/drawing/2014/main" id="{10834D52-A75B-4CD8-B61E-4A8789AD46E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245"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8">
            <a:extLst>
              <a:ext uri="{FF2B5EF4-FFF2-40B4-BE49-F238E27FC236}">
                <a16:creationId xmlns="" xmlns:a16="http://schemas.microsoft.com/office/drawing/2014/main" id="{589D3D49-204A-47D1-9408-0DDE3F0D4D0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049" y="4608055"/>
            <a:ext cx="864000" cy="86400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직선 화살표 연결선 37">
            <a:extLst>
              <a:ext uri="{FF2B5EF4-FFF2-40B4-BE49-F238E27FC236}">
                <a16:creationId xmlns="" xmlns:a16="http://schemas.microsoft.com/office/drawing/2014/main" id="{A001831C-686D-481E-9180-D6AB1124137D}"/>
              </a:ext>
            </a:extLst>
          </p:cNvPr>
          <p:cNvCxnSpPr/>
          <p:nvPr/>
        </p:nvCxnSpPr>
        <p:spPr>
          <a:xfrm>
            <a:off x="4235456" y="3496281"/>
            <a:ext cx="1435087" cy="0"/>
          </a:xfrm>
          <a:prstGeom prst="straightConnector1">
            <a:avLst/>
          </a:prstGeom>
          <a:ln w="19050">
            <a:solidFill>
              <a:srgbClr val="1429A0"/>
            </a:solidFill>
            <a:tailEnd type="arrow"/>
          </a:ln>
        </p:spPr>
        <p:style>
          <a:lnRef idx="1">
            <a:schemeClr val="accent1"/>
          </a:lnRef>
          <a:fillRef idx="0">
            <a:schemeClr val="accent1"/>
          </a:fillRef>
          <a:effectRef idx="0">
            <a:schemeClr val="accent1"/>
          </a:effectRef>
          <a:fontRef idx="minor">
            <a:schemeClr val="tx1"/>
          </a:fontRef>
        </p:style>
      </p:cxnSp>
      <p:sp>
        <p:nvSpPr>
          <p:cNvPr id="39" name="직사각형 38"/>
          <p:cNvSpPr/>
          <p:nvPr/>
        </p:nvSpPr>
        <p:spPr>
          <a:xfrm>
            <a:off x="580388" y="2785534"/>
            <a:ext cx="8700772" cy="345524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0" name="모서리가 둥근 직사각형 39"/>
          <p:cNvSpPr/>
          <p:nvPr/>
        </p:nvSpPr>
        <p:spPr>
          <a:xfrm>
            <a:off x="868680" y="4400551"/>
            <a:ext cx="8206740" cy="1314450"/>
          </a:xfrm>
          <a:prstGeom prst="roundRect">
            <a:avLst/>
          </a:prstGeom>
          <a:ln w="19050">
            <a:solidFill>
              <a:srgbClr val="1429A0"/>
            </a:solidFill>
            <a:prstDash val="sysDot"/>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Coin Change Problem</a:t>
            </a:r>
          </a:p>
        </p:txBody>
      </p:sp>
      <p:sp>
        <p:nvSpPr>
          <p:cNvPr id="35" name="직사각형 34">
            <a:extLst>
              <a:ext uri="{FF2B5EF4-FFF2-40B4-BE49-F238E27FC236}">
                <a16:creationId xmlns:a16="http://schemas.microsoft.com/office/drawing/2014/main" xmlns="" id="{F592450A-01E1-4E06-9A3E-8EA290D8E695}"/>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If you choose a 100 won coin, the remaining change will be 70 won.</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Now, 100 won coins can no longer be chosen.</a:t>
            </a:r>
          </a:p>
        </p:txBody>
      </p:sp>
    </p:spTree>
    <p:extLst>
      <p:ext uri="{BB962C8B-B14F-4D97-AF65-F5344CB8AC3E}">
        <p14:creationId xmlns:p14="http://schemas.microsoft.com/office/powerpoint/2010/main" val="3883165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 xmlns:a16="http://schemas.microsoft.com/office/drawing/2014/main" id="{28278F4D-D541-4BDC-B860-1B832801F3F1}"/>
              </a:ext>
            </a:extLst>
          </p:cNvPr>
          <p:cNvSpPr/>
          <p:nvPr/>
        </p:nvSpPr>
        <p:spPr>
          <a:xfrm>
            <a:off x="1179275" y="320796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70</a:t>
            </a:r>
            <a:endParaRPr lang="ko-KR" altLang="en-US" sz="3600" dirty="0">
              <a:solidFill>
                <a:srgbClr val="193EB0"/>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B15FF400-4ED7-498F-AF0F-3E20510FA920}"/>
              </a:ext>
            </a:extLst>
          </p:cNvPr>
          <p:cNvSpPr/>
          <p:nvPr/>
        </p:nvSpPr>
        <p:spPr>
          <a:xfrm>
            <a:off x="1920608" y="5797113"/>
            <a:ext cx="611236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selected coins</a:t>
            </a:r>
            <a:endParaRPr lang="ko-KR" altLang="en-US" sz="1300" dirty="0">
              <a:solidFill>
                <a:srgbClr val="002060"/>
              </a:solidFill>
              <a:latin typeface="SamsungOne 400" panose="020B0503030303020204" pitchFamily="34" charset="0"/>
              <a:ea typeface="+mn-ea"/>
              <a:cs typeface="+mn-cs"/>
            </a:endParaRPr>
          </a:p>
        </p:txBody>
      </p:sp>
      <p:pic>
        <p:nvPicPr>
          <p:cNvPr id="30" name="Picture 32">
            <a:extLst>
              <a:ext uri="{FF2B5EF4-FFF2-40B4-BE49-F238E27FC236}">
                <a16:creationId xmlns="" xmlns:a16="http://schemas.microsoft.com/office/drawing/2014/main" id="{500B05F9-4F52-4D77-BCDF-926647AC59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37" y="460845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 xmlns:a16="http://schemas.microsoft.com/office/drawing/2014/main" id="{C98E3193-B240-4837-ACDE-8137DD89ED0B}"/>
              </a:ext>
            </a:extLst>
          </p:cNvPr>
          <p:cNvSpPr/>
          <p:nvPr/>
        </p:nvSpPr>
        <p:spPr>
          <a:xfrm>
            <a:off x="1179275" y="376320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before selection</a:t>
            </a:r>
            <a:endParaRPr lang="ko-KR" altLang="en-US" sz="1300" dirty="0">
              <a:solidFill>
                <a:srgbClr val="002060"/>
              </a:solidFill>
              <a:latin typeface="SamsungOne 400" panose="020B0503030303020204" pitchFamily="34" charset="0"/>
              <a:ea typeface="+mn-ea"/>
              <a:cs typeface="+mn-cs"/>
            </a:endParaRPr>
          </a:p>
        </p:txBody>
      </p:sp>
      <p:sp>
        <p:nvSpPr>
          <p:cNvPr id="32" name="직사각형 31">
            <a:extLst>
              <a:ext uri="{FF2B5EF4-FFF2-40B4-BE49-F238E27FC236}">
                <a16:creationId xmlns="" xmlns:a16="http://schemas.microsoft.com/office/drawing/2014/main" id="{75C7C1D7-C9BB-4B1F-B4F9-80A813EA98F6}"/>
              </a:ext>
            </a:extLst>
          </p:cNvPr>
          <p:cNvSpPr/>
          <p:nvPr/>
        </p:nvSpPr>
        <p:spPr>
          <a:xfrm>
            <a:off x="5670543" y="320796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20</a:t>
            </a:r>
            <a:endParaRPr lang="ko-KR" altLang="en-US" sz="3600" dirty="0">
              <a:solidFill>
                <a:srgbClr val="193EB0"/>
              </a:solidFill>
              <a:latin typeface="SamsungOne 400" panose="020B0503030303020204" pitchFamily="34" charset="0"/>
            </a:endParaRPr>
          </a:p>
        </p:txBody>
      </p:sp>
      <p:sp>
        <p:nvSpPr>
          <p:cNvPr id="33" name="직사각형 32">
            <a:extLst>
              <a:ext uri="{FF2B5EF4-FFF2-40B4-BE49-F238E27FC236}">
                <a16:creationId xmlns="" xmlns:a16="http://schemas.microsoft.com/office/drawing/2014/main" id="{85016EAA-5E3A-41FE-A401-9203C338F964}"/>
              </a:ext>
            </a:extLst>
          </p:cNvPr>
          <p:cNvSpPr/>
          <p:nvPr/>
        </p:nvSpPr>
        <p:spPr>
          <a:xfrm>
            <a:off x="5670543" y="376320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after selection</a:t>
            </a:r>
            <a:endParaRPr lang="ko-KR" altLang="en-US" sz="1300" dirty="0">
              <a:solidFill>
                <a:srgbClr val="002060"/>
              </a:solidFill>
              <a:latin typeface="SamsungOne 400" panose="020B0503030303020204" pitchFamily="34" charset="0"/>
              <a:ea typeface="+mn-ea"/>
              <a:cs typeface="+mn-cs"/>
            </a:endParaRPr>
          </a:p>
        </p:txBody>
      </p:sp>
      <p:pic>
        <p:nvPicPr>
          <p:cNvPr id="17" name="Picture 28">
            <a:extLst>
              <a:ext uri="{FF2B5EF4-FFF2-40B4-BE49-F238E27FC236}">
                <a16:creationId xmlns="" xmlns:a16="http://schemas.microsoft.com/office/drawing/2014/main" id="{160EBD2D-C379-41FA-8FC9-23FF9C7D0F4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441"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a:extLst>
              <a:ext uri="{FF2B5EF4-FFF2-40B4-BE49-F238E27FC236}">
                <a16:creationId xmlns="" xmlns:a16="http://schemas.microsoft.com/office/drawing/2014/main" id="{10834D52-A75B-4CD8-B61E-4A8789AD46E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245"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8">
            <a:extLst>
              <a:ext uri="{FF2B5EF4-FFF2-40B4-BE49-F238E27FC236}">
                <a16:creationId xmlns="" xmlns:a16="http://schemas.microsoft.com/office/drawing/2014/main" id="{589D3D49-204A-47D1-9408-0DDE3F0D4D0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049"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a:extLst>
              <a:ext uri="{FF2B5EF4-FFF2-40B4-BE49-F238E27FC236}">
                <a16:creationId xmlns="" xmlns:a16="http://schemas.microsoft.com/office/drawing/2014/main" id="{0ECE998C-1520-48D9-9F1A-5073CBFBE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2853" y="4626055"/>
            <a:ext cx="828000" cy="82800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직선 화살표 연결선 38">
            <a:extLst>
              <a:ext uri="{FF2B5EF4-FFF2-40B4-BE49-F238E27FC236}">
                <a16:creationId xmlns="" xmlns:a16="http://schemas.microsoft.com/office/drawing/2014/main" id="{A001831C-686D-481E-9180-D6AB1124137D}"/>
              </a:ext>
            </a:extLst>
          </p:cNvPr>
          <p:cNvCxnSpPr/>
          <p:nvPr/>
        </p:nvCxnSpPr>
        <p:spPr>
          <a:xfrm>
            <a:off x="4235456" y="3496281"/>
            <a:ext cx="1435087" cy="0"/>
          </a:xfrm>
          <a:prstGeom prst="straightConnector1">
            <a:avLst/>
          </a:prstGeom>
          <a:ln w="19050">
            <a:solidFill>
              <a:srgbClr val="1429A0"/>
            </a:solidFill>
            <a:tailEnd type="arrow"/>
          </a:ln>
        </p:spPr>
        <p:style>
          <a:lnRef idx="1">
            <a:schemeClr val="accent1"/>
          </a:lnRef>
          <a:fillRef idx="0">
            <a:schemeClr val="accent1"/>
          </a:fillRef>
          <a:effectRef idx="0">
            <a:schemeClr val="accent1"/>
          </a:effectRef>
          <a:fontRef idx="minor">
            <a:schemeClr val="tx1"/>
          </a:fontRef>
        </p:style>
      </p:cxnSp>
      <p:sp>
        <p:nvSpPr>
          <p:cNvPr id="40" name="직사각형 39"/>
          <p:cNvSpPr/>
          <p:nvPr/>
        </p:nvSpPr>
        <p:spPr>
          <a:xfrm>
            <a:off x="580388" y="2785534"/>
            <a:ext cx="8700772" cy="345524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1" name="모서리가 둥근 직사각형 40"/>
          <p:cNvSpPr/>
          <p:nvPr/>
        </p:nvSpPr>
        <p:spPr>
          <a:xfrm>
            <a:off x="868680" y="4400551"/>
            <a:ext cx="8206740" cy="1314450"/>
          </a:xfrm>
          <a:prstGeom prst="roundRect">
            <a:avLst/>
          </a:prstGeom>
          <a:ln w="19050">
            <a:solidFill>
              <a:srgbClr val="1429A0"/>
            </a:solidFill>
            <a:prstDash val="sysDot"/>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Coin Change Problem</a:t>
            </a:r>
          </a:p>
        </p:txBody>
      </p:sp>
      <p:sp>
        <p:nvSpPr>
          <p:cNvPr id="35" name="직사각형 34">
            <a:extLst>
              <a:ext uri="{FF2B5EF4-FFF2-40B4-BE49-F238E27FC236}">
                <a16:creationId xmlns:a16="http://schemas.microsoft.com/office/drawing/2014/main" xmlns="" id="{F592450A-01E1-4E06-9A3E-8EA290D8E695}"/>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Since you can’t choose a 100 won coin, let’s choose 50 won, which is the next largest coin. </a:t>
            </a:r>
          </a:p>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The remaining change was 20 won, and 50 won coins are no longer available.</a:t>
            </a:r>
          </a:p>
        </p:txBody>
      </p:sp>
    </p:spTree>
    <p:extLst>
      <p:ext uri="{BB962C8B-B14F-4D97-AF65-F5344CB8AC3E}">
        <p14:creationId xmlns:p14="http://schemas.microsoft.com/office/powerpoint/2010/main" val="1985000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 xmlns:a16="http://schemas.microsoft.com/office/drawing/2014/main" id="{28278F4D-D541-4BDC-B860-1B832801F3F1}"/>
              </a:ext>
            </a:extLst>
          </p:cNvPr>
          <p:cNvSpPr/>
          <p:nvPr/>
        </p:nvSpPr>
        <p:spPr>
          <a:xfrm>
            <a:off x="1179275" y="320796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20</a:t>
            </a:r>
            <a:endParaRPr lang="ko-KR" altLang="en-US" sz="3600" dirty="0">
              <a:solidFill>
                <a:srgbClr val="193EB0"/>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B15FF400-4ED7-498F-AF0F-3E20510FA920}"/>
              </a:ext>
            </a:extLst>
          </p:cNvPr>
          <p:cNvSpPr/>
          <p:nvPr/>
        </p:nvSpPr>
        <p:spPr>
          <a:xfrm>
            <a:off x="1920608" y="5797113"/>
            <a:ext cx="611236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selected coins</a:t>
            </a:r>
            <a:endParaRPr lang="ko-KR" altLang="en-US" sz="1300" dirty="0">
              <a:solidFill>
                <a:srgbClr val="002060"/>
              </a:solidFill>
              <a:latin typeface="SamsungOne 400" panose="020B0503030303020204" pitchFamily="34" charset="0"/>
              <a:ea typeface="+mn-ea"/>
              <a:cs typeface="+mn-cs"/>
            </a:endParaRPr>
          </a:p>
        </p:txBody>
      </p:sp>
      <p:pic>
        <p:nvPicPr>
          <p:cNvPr id="30" name="Picture 32">
            <a:extLst>
              <a:ext uri="{FF2B5EF4-FFF2-40B4-BE49-F238E27FC236}">
                <a16:creationId xmlns="" xmlns:a16="http://schemas.microsoft.com/office/drawing/2014/main" id="{500B05F9-4F52-4D77-BCDF-926647AC59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37" y="460845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 xmlns:a16="http://schemas.microsoft.com/office/drawing/2014/main" id="{C98E3193-B240-4837-ACDE-8137DD89ED0B}"/>
              </a:ext>
            </a:extLst>
          </p:cNvPr>
          <p:cNvSpPr/>
          <p:nvPr/>
        </p:nvSpPr>
        <p:spPr>
          <a:xfrm>
            <a:off x="1179275" y="376320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before selection</a:t>
            </a:r>
            <a:endParaRPr lang="ko-KR" altLang="en-US" sz="1300" dirty="0">
              <a:solidFill>
                <a:srgbClr val="002060"/>
              </a:solidFill>
              <a:latin typeface="SamsungOne 400" panose="020B0503030303020204" pitchFamily="34" charset="0"/>
              <a:ea typeface="+mn-ea"/>
              <a:cs typeface="+mn-cs"/>
            </a:endParaRPr>
          </a:p>
        </p:txBody>
      </p:sp>
      <p:sp>
        <p:nvSpPr>
          <p:cNvPr id="32" name="직사각형 31">
            <a:extLst>
              <a:ext uri="{FF2B5EF4-FFF2-40B4-BE49-F238E27FC236}">
                <a16:creationId xmlns="" xmlns:a16="http://schemas.microsoft.com/office/drawing/2014/main" id="{75C7C1D7-C9BB-4B1F-B4F9-80A813EA98F6}"/>
              </a:ext>
            </a:extLst>
          </p:cNvPr>
          <p:cNvSpPr/>
          <p:nvPr/>
        </p:nvSpPr>
        <p:spPr>
          <a:xfrm>
            <a:off x="5670543" y="320796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10</a:t>
            </a:r>
            <a:endParaRPr lang="ko-KR" altLang="en-US" sz="3600" dirty="0">
              <a:solidFill>
                <a:srgbClr val="193EB0"/>
              </a:solidFill>
              <a:latin typeface="SamsungOne 400" panose="020B0503030303020204" pitchFamily="34" charset="0"/>
            </a:endParaRPr>
          </a:p>
        </p:txBody>
      </p:sp>
      <p:sp>
        <p:nvSpPr>
          <p:cNvPr id="33" name="직사각형 32">
            <a:extLst>
              <a:ext uri="{FF2B5EF4-FFF2-40B4-BE49-F238E27FC236}">
                <a16:creationId xmlns="" xmlns:a16="http://schemas.microsoft.com/office/drawing/2014/main" id="{85016EAA-5E3A-41FE-A401-9203C338F964}"/>
              </a:ext>
            </a:extLst>
          </p:cNvPr>
          <p:cNvSpPr/>
          <p:nvPr/>
        </p:nvSpPr>
        <p:spPr>
          <a:xfrm>
            <a:off x="5670543" y="376320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after selection</a:t>
            </a:r>
            <a:endParaRPr lang="ko-KR" altLang="en-US" sz="1300" dirty="0">
              <a:solidFill>
                <a:srgbClr val="002060"/>
              </a:solidFill>
              <a:latin typeface="SamsungOne 400" panose="020B0503030303020204" pitchFamily="34" charset="0"/>
              <a:ea typeface="+mn-ea"/>
              <a:cs typeface="+mn-cs"/>
            </a:endParaRPr>
          </a:p>
        </p:txBody>
      </p:sp>
      <p:pic>
        <p:nvPicPr>
          <p:cNvPr id="17" name="Picture 28">
            <a:extLst>
              <a:ext uri="{FF2B5EF4-FFF2-40B4-BE49-F238E27FC236}">
                <a16:creationId xmlns="" xmlns:a16="http://schemas.microsoft.com/office/drawing/2014/main" id="{160EBD2D-C379-41FA-8FC9-23FF9C7D0F4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441"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a:extLst>
              <a:ext uri="{FF2B5EF4-FFF2-40B4-BE49-F238E27FC236}">
                <a16:creationId xmlns="" xmlns:a16="http://schemas.microsoft.com/office/drawing/2014/main" id="{10834D52-A75B-4CD8-B61E-4A8789AD46E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245"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8">
            <a:extLst>
              <a:ext uri="{FF2B5EF4-FFF2-40B4-BE49-F238E27FC236}">
                <a16:creationId xmlns="" xmlns:a16="http://schemas.microsoft.com/office/drawing/2014/main" id="{589D3D49-204A-47D1-9408-0DDE3F0D4D0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049"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a:extLst>
              <a:ext uri="{FF2B5EF4-FFF2-40B4-BE49-F238E27FC236}">
                <a16:creationId xmlns="" xmlns:a16="http://schemas.microsoft.com/office/drawing/2014/main" id="{0ECE998C-1520-48D9-9F1A-5073CBFBE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2853" y="4626055"/>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 xmlns:a16="http://schemas.microsoft.com/office/drawing/2014/main" id="{2F4E5D21-DE92-4EBC-BA30-27DBDEDA031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5657" y="4662257"/>
            <a:ext cx="792000" cy="79200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직선 화살표 연결선 39">
            <a:extLst>
              <a:ext uri="{FF2B5EF4-FFF2-40B4-BE49-F238E27FC236}">
                <a16:creationId xmlns="" xmlns:a16="http://schemas.microsoft.com/office/drawing/2014/main" id="{A001831C-686D-481E-9180-D6AB1124137D}"/>
              </a:ext>
            </a:extLst>
          </p:cNvPr>
          <p:cNvCxnSpPr/>
          <p:nvPr/>
        </p:nvCxnSpPr>
        <p:spPr>
          <a:xfrm>
            <a:off x="4235456" y="3496281"/>
            <a:ext cx="1435087" cy="0"/>
          </a:xfrm>
          <a:prstGeom prst="straightConnector1">
            <a:avLst/>
          </a:prstGeom>
          <a:ln w="19050">
            <a:solidFill>
              <a:srgbClr val="1429A0"/>
            </a:solidFill>
            <a:tailEnd type="arrow"/>
          </a:ln>
        </p:spPr>
        <p:style>
          <a:lnRef idx="1">
            <a:schemeClr val="accent1"/>
          </a:lnRef>
          <a:fillRef idx="0">
            <a:schemeClr val="accent1"/>
          </a:fillRef>
          <a:effectRef idx="0">
            <a:schemeClr val="accent1"/>
          </a:effectRef>
          <a:fontRef idx="minor">
            <a:schemeClr val="tx1"/>
          </a:fontRef>
        </p:style>
      </p:cxnSp>
      <p:sp>
        <p:nvSpPr>
          <p:cNvPr id="41" name="직사각형 40"/>
          <p:cNvSpPr/>
          <p:nvPr/>
        </p:nvSpPr>
        <p:spPr>
          <a:xfrm>
            <a:off x="580388" y="2785534"/>
            <a:ext cx="8700772" cy="345524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2" name="모서리가 둥근 직사각형 41"/>
          <p:cNvSpPr/>
          <p:nvPr/>
        </p:nvSpPr>
        <p:spPr>
          <a:xfrm>
            <a:off x="868680" y="4400551"/>
            <a:ext cx="8206740" cy="1314450"/>
          </a:xfrm>
          <a:prstGeom prst="roundRect">
            <a:avLst/>
          </a:prstGeom>
          <a:ln w="19050">
            <a:solidFill>
              <a:srgbClr val="1429A0"/>
            </a:solidFill>
            <a:prstDash val="sysDot"/>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2" name="직사각형 2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3" name="직사각형 2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4" name="직사각형 2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Coin Change Problem</a:t>
            </a:r>
          </a:p>
        </p:txBody>
      </p:sp>
      <p:sp>
        <p:nvSpPr>
          <p:cNvPr id="35" name="직사각형 34">
            <a:extLst>
              <a:ext uri="{FF2B5EF4-FFF2-40B4-BE49-F238E27FC236}">
                <a16:creationId xmlns:a16="http://schemas.microsoft.com/office/drawing/2014/main" xmlns="" id="{F592450A-01E1-4E06-9A3E-8EA290D8E695}"/>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rPr>
              <a:t>The next largest coin after the 50 won coin is a 10 won coin, so let’s choose 10 won. </a:t>
            </a:r>
          </a:p>
          <a:p>
            <a:pPr marL="115888" indent="-115888" latinLnBrk="0">
              <a:spcAft>
                <a:spcPts val="600"/>
              </a:spcAft>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rPr>
              <a:t>The remaining change is 10 won, so you can still choose more 10 won coins.</a:t>
            </a:r>
          </a:p>
        </p:txBody>
      </p:sp>
    </p:spTree>
    <p:extLst>
      <p:ext uri="{BB962C8B-B14F-4D97-AF65-F5344CB8AC3E}">
        <p14:creationId xmlns:p14="http://schemas.microsoft.com/office/powerpoint/2010/main" val="779568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 xmlns:a16="http://schemas.microsoft.com/office/drawing/2014/main" id="{28278F4D-D541-4BDC-B860-1B832801F3F1}"/>
              </a:ext>
            </a:extLst>
          </p:cNvPr>
          <p:cNvSpPr/>
          <p:nvPr/>
        </p:nvSpPr>
        <p:spPr>
          <a:xfrm>
            <a:off x="1179275" y="320796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10</a:t>
            </a:r>
            <a:endParaRPr lang="ko-KR" altLang="en-US" sz="3600" dirty="0">
              <a:solidFill>
                <a:srgbClr val="193EB0"/>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B15FF400-4ED7-498F-AF0F-3E20510FA920}"/>
              </a:ext>
            </a:extLst>
          </p:cNvPr>
          <p:cNvSpPr/>
          <p:nvPr/>
        </p:nvSpPr>
        <p:spPr>
          <a:xfrm>
            <a:off x="1920608" y="5797113"/>
            <a:ext cx="611236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selected coins</a:t>
            </a:r>
            <a:endParaRPr lang="ko-KR" altLang="en-US" sz="1300" dirty="0">
              <a:solidFill>
                <a:srgbClr val="002060"/>
              </a:solidFill>
              <a:latin typeface="SamsungOne 400" panose="020B0503030303020204" pitchFamily="34" charset="0"/>
              <a:ea typeface="+mn-ea"/>
              <a:cs typeface="+mn-cs"/>
            </a:endParaRPr>
          </a:p>
        </p:txBody>
      </p:sp>
      <p:pic>
        <p:nvPicPr>
          <p:cNvPr id="30" name="Picture 32">
            <a:extLst>
              <a:ext uri="{FF2B5EF4-FFF2-40B4-BE49-F238E27FC236}">
                <a16:creationId xmlns="" xmlns:a16="http://schemas.microsoft.com/office/drawing/2014/main" id="{500B05F9-4F52-4D77-BCDF-926647AC59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37" y="460845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 xmlns:a16="http://schemas.microsoft.com/office/drawing/2014/main" id="{C98E3193-B240-4837-ACDE-8137DD89ED0B}"/>
              </a:ext>
            </a:extLst>
          </p:cNvPr>
          <p:cNvSpPr/>
          <p:nvPr/>
        </p:nvSpPr>
        <p:spPr>
          <a:xfrm>
            <a:off x="1179275" y="376320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before selection</a:t>
            </a:r>
            <a:endParaRPr lang="ko-KR" altLang="en-US" sz="1300" dirty="0">
              <a:solidFill>
                <a:srgbClr val="002060"/>
              </a:solidFill>
              <a:latin typeface="SamsungOne 400" panose="020B0503030303020204" pitchFamily="34" charset="0"/>
              <a:ea typeface="+mn-ea"/>
              <a:cs typeface="+mn-cs"/>
            </a:endParaRPr>
          </a:p>
        </p:txBody>
      </p:sp>
      <p:sp>
        <p:nvSpPr>
          <p:cNvPr id="32" name="직사각형 31">
            <a:extLst>
              <a:ext uri="{FF2B5EF4-FFF2-40B4-BE49-F238E27FC236}">
                <a16:creationId xmlns="" xmlns:a16="http://schemas.microsoft.com/office/drawing/2014/main" id="{75C7C1D7-C9BB-4B1F-B4F9-80A813EA98F6}"/>
              </a:ext>
            </a:extLst>
          </p:cNvPr>
          <p:cNvSpPr/>
          <p:nvPr/>
        </p:nvSpPr>
        <p:spPr>
          <a:xfrm>
            <a:off x="5670543" y="3207965"/>
            <a:ext cx="3056181"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0</a:t>
            </a:r>
            <a:endParaRPr lang="ko-KR" altLang="en-US" sz="3600" dirty="0">
              <a:solidFill>
                <a:srgbClr val="193EB0"/>
              </a:solidFill>
              <a:latin typeface="SamsungOne 400" panose="020B0503030303020204" pitchFamily="34" charset="0"/>
            </a:endParaRPr>
          </a:p>
        </p:txBody>
      </p:sp>
      <p:sp>
        <p:nvSpPr>
          <p:cNvPr id="33" name="직사각형 32">
            <a:extLst>
              <a:ext uri="{FF2B5EF4-FFF2-40B4-BE49-F238E27FC236}">
                <a16:creationId xmlns="" xmlns:a16="http://schemas.microsoft.com/office/drawing/2014/main" id="{85016EAA-5E3A-41FE-A401-9203C338F964}"/>
              </a:ext>
            </a:extLst>
          </p:cNvPr>
          <p:cNvSpPr/>
          <p:nvPr/>
        </p:nvSpPr>
        <p:spPr>
          <a:xfrm>
            <a:off x="5670543" y="3763205"/>
            <a:ext cx="305618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 after selection</a:t>
            </a:r>
            <a:endParaRPr lang="ko-KR" altLang="en-US" sz="1300" dirty="0">
              <a:solidFill>
                <a:srgbClr val="002060"/>
              </a:solidFill>
              <a:latin typeface="SamsungOne 400" panose="020B0503030303020204" pitchFamily="34" charset="0"/>
              <a:ea typeface="+mn-ea"/>
              <a:cs typeface="+mn-cs"/>
            </a:endParaRPr>
          </a:p>
        </p:txBody>
      </p:sp>
      <p:pic>
        <p:nvPicPr>
          <p:cNvPr id="17" name="Picture 28">
            <a:extLst>
              <a:ext uri="{FF2B5EF4-FFF2-40B4-BE49-F238E27FC236}">
                <a16:creationId xmlns="" xmlns:a16="http://schemas.microsoft.com/office/drawing/2014/main" id="{160EBD2D-C379-41FA-8FC9-23FF9C7D0F4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441"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8">
            <a:extLst>
              <a:ext uri="{FF2B5EF4-FFF2-40B4-BE49-F238E27FC236}">
                <a16:creationId xmlns="" xmlns:a16="http://schemas.microsoft.com/office/drawing/2014/main" id="{10834D52-A75B-4CD8-B61E-4A8789AD46E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245"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8">
            <a:extLst>
              <a:ext uri="{FF2B5EF4-FFF2-40B4-BE49-F238E27FC236}">
                <a16:creationId xmlns="" xmlns:a16="http://schemas.microsoft.com/office/drawing/2014/main" id="{589D3D49-204A-47D1-9408-0DDE3F0D4D0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049" y="4608055"/>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a:extLst>
              <a:ext uri="{FF2B5EF4-FFF2-40B4-BE49-F238E27FC236}">
                <a16:creationId xmlns="" xmlns:a16="http://schemas.microsoft.com/office/drawing/2014/main" id="{0ECE998C-1520-48D9-9F1A-5073CBFBE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2853" y="4626055"/>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 xmlns:a16="http://schemas.microsoft.com/office/drawing/2014/main" id="{2F4E5D21-DE92-4EBC-BA30-27DBDEDA031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5657" y="4662257"/>
            <a:ext cx="792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a:extLst>
              <a:ext uri="{FF2B5EF4-FFF2-40B4-BE49-F238E27FC236}">
                <a16:creationId xmlns="" xmlns:a16="http://schemas.microsoft.com/office/drawing/2014/main" id="{18FD9E73-025A-4EC3-9C6B-7078418331D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2461" y="4662257"/>
            <a:ext cx="792000" cy="79200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직선 화살표 연결선 45">
            <a:extLst>
              <a:ext uri="{FF2B5EF4-FFF2-40B4-BE49-F238E27FC236}">
                <a16:creationId xmlns="" xmlns:a16="http://schemas.microsoft.com/office/drawing/2014/main" id="{A001831C-686D-481E-9180-D6AB1124137D}"/>
              </a:ext>
            </a:extLst>
          </p:cNvPr>
          <p:cNvCxnSpPr/>
          <p:nvPr/>
        </p:nvCxnSpPr>
        <p:spPr>
          <a:xfrm>
            <a:off x="4235456" y="3496281"/>
            <a:ext cx="1435087" cy="0"/>
          </a:xfrm>
          <a:prstGeom prst="straightConnector1">
            <a:avLst/>
          </a:prstGeom>
          <a:ln w="19050">
            <a:solidFill>
              <a:srgbClr val="1429A0"/>
            </a:solidFill>
            <a:tailEnd type="arrow"/>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580388" y="2785534"/>
            <a:ext cx="8700772" cy="345524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8" name="모서리가 둥근 직사각형 47"/>
          <p:cNvSpPr/>
          <p:nvPr/>
        </p:nvSpPr>
        <p:spPr>
          <a:xfrm>
            <a:off x="868680" y="4400551"/>
            <a:ext cx="8206740" cy="1314450"/>
          </a:xfrm>
          <a:prstGeom prst="roundRect">
            <a:avLst/>
          </a:prstGeom>
          <a:ln w="19050">
            <a:solidFill>
              <a:srgbClr val="1429A0"/>
            </a:solidFill>
            <a:prstDash val="sysDot"/>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3" name="직사각형 2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6" name="TextBox 25">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Coin Change Problem</a:t>
            </a:r>
          </a:p>
        </p:txBody>
      </p:sp>
      <p:sp>
        <p:nvSpPr>
          <p:cNvPr id="28" name="직사각형 27">
            <a:extLst>
              <a:ext uri="{FF2B5EF4-FFF2-40B4-BE49-F238E27FC236}">
                <a16:creationId xmlns:a16="http://schemas.microsoft.com/office/drawing/2014/main" xmlns="" id="{F592450A-01E1-4E06-9A3E-8EA290D8E695}"/>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rPr>
              <a:t>If you choose a 10 won coin, the remaining change will be 0 won. </a:t>
            </a:r>
          </a:p>
          <a:p>
            <a:pPr marL="115888" indent="-115888" latinLnBrk="0">
              <a:spcAft>
                <a:spcPts val="600"/>
              </a:spcAft>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rPr>
              <a:t>Therefore, all selected coins are 870 won, and the change can be returned with seven coins. </a:t>
            </a:r>
          </a:p>
        </p:txBody>
      </p:sp>
    </p:spTree>
    <p:extLst>
      <p:ext uri="{BB962C8B-B14F-4D97-AF65-F5344CB8AC3E}">
        <p14:creationId xmlns:p14="http://schemas.microsoft.com/office/powerpoint/2010/main" val="1095092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80388" y="2388609"/>
            <a:ext cx="8700772" cy="2306221"/>
            <a:chOff x="580388" y="2534074"/>
            <a:chExt cx="8700772" cy="2306221"/>
          </a:xfrm>
        </p:grpSpPr>
        <p:sp>
          <p:nvSpPr>
            <p:cNvPr id="18" name="직사각형 17">
              <a:extLst>
                <a:ext uri="{FF2B5EF4-FFF2-40B4-BE49-F238E27FC236}">
                  <a16:creationId xmlns="" xmlns:a16="http://schemas.microsoft.com/office/drawing/2014/main" id="{4B15D7C7-8C85-4AAA-A433-ED7E23B9E874}"/>
                </a:ext>
              </a:extLst>
            </p:cNvPr>
            <p:cNvSpPr/>
            <p:nvPr/>
          </p:nvSpPr>
          <p:spPr>
            <a:xfrm>
              <a:off x="580388" y="2682933"/>
              <a:ext cx="8700772" cy="2062103"/>
            </a:xfrm>
            <a:prstGeom prst="rect">
              <a:avLst/>
            </a:prstGeom>
          </p:spPr>
          <p:txBody>
            <a:bodyPr wrap="square">
              <a:spAutoFit/>
            </a:bodyPr>
            <a:lstStyle/>
            <a:p>
              <a:pPr marL="269875" lvl="1">
                <a:spcAft>
                  <a:spcPts val="600"/>
                </a:spcAft>
                <a:buClr>
                  <a:srgbClr val="ED7D31"/>
                </a:buClr>
              </a:pPr>
              <a:r>
                <a:rPr lang="en-US" altLang="ko-KR" sz="1400" dirty="0">
                  <a:solidFill>
                    <a:srgbClr val="FF0000"/>
                  </a:solidFill>
                  <a:latin typeface="D2Coding" panose="020B0609020101020101" pitchFamily="49" charset="-127"/>
                  <a:ea typeface="D2Coding" panose="020B0609020101020101" pitchFamily="49" charset="-127"/>
                </a:rPr>
                <a:t>while</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there are more coins and the problem is not solved</a:t>
              </a:r>
              <a:r>
                <a:rPr lang="en-US" altLang="ko-KR" sz="1400" dirty="0">
                  <a:solidFill>
                    <a:prstClr val="black"/>
                  </a:solidFill>
                  <a:latin typeface="D2Coding" panose="020B0609020101020101" pitchFamily="49" charset="-127"/>
                  <a:ea typeface="D2Coding" panose="020B0609020101020101" pitchFamily="49" charset="-127"/>
                </a:rPr>
                <a:t>) {</a:t>
              </a:r>
            </a:p>
            <a:p>
              <a:pPr marL="538163" lvl="2">
                <a:spcAft>
                  <a:spcPts val="600"/>
                </a:spcAft>
                <a:buClr>
                  <a:srgbClr val="4472C4"/>
                </a:buClr>
                <a:tabLst>
                  <a:tab pos="808038" algn="l"/>
                </a:tabLst>
              </a:pPr>
              <a:r>
                <a:rPr lang="en-US" altLang="ko-KR" sz="1400" dirty="0">
                  <a:solidFill>
                    <a:prstClr val="black"/>
                  </a:solidFill>
                  <a:latin typeface="D2Coding" panose="020B0609020101020101" pitchFamily="49" charset="-127"/>
                  <a:ea typeface="D2Coding" panose="020B0609020101020101" pitchFamily="49" charset="-127"/>
                </a:rPr>
                <a:t>grab the largest remaining coin; </a:t>
              </a:r>
            </a:p>
            <a:p>
              <a:pPr marL="538163" lvl="2">
                <a:spcAft>
                  <a:spcPts val="600"/>
                </a:spcAft>
                <a:buClr>
                  <a:srgbClr val="4472C4"/>
                </a:buClr>
                <a:tabLst>
                  <a:tab pos="808038" algn="l"/>
                </a:tabLst>
              </a:pPr>
              <a:r>
                <a:rPr lang="en-US" altLang="ko-KR" sz="1400" dirty="0">
                  <a:solidFill>
                    <a:srgbClr val="FF0000"/>
                  </a:solidFill>
                  <a:latin typeface="D2Coding" panose="020B0609020101020101" pitchFamily="49" charset="-127"/>
                  <a:ea typeface="D2Coding" panose="020B0609020101020101" pitchFamily="49" charset="-127"/>
                </a:rPr>
                <a:t>if</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adding the coin doesn’t make the change exceed the amount owed</a:t>
              </a:r>
              <a:r>
                <a:rPr lang="en-US" altLang="ko-KR" sz="1400" dirty="0">
                  <a:solidFill>
                    <a:prstClr val="black"/>
                  </a:solidFill>
                  <a:latin typeface="D2Coding" panose="020B0609020101020101" pitchFamily="49" charset="-127"/>
                  <a:ea typeface="D2Coding" panose="020B0609020101020101" pitchFamily="49" charset="-127"/>
                </a:rPr>
                <a:t>)</a:t>
              </a:r>
            </a:p>
            <a:p>
              <a:pPr marL="898525" lvl="3">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add the coin to the change;</a:t>
              </a:r>
            </a:p>
            <a:p>
              <a:pPr marL="538163" lvl="2">
                <a:spcAft>
                  <a:spcPts val="600"/>
                </a:spcAft>
                <a:buClr>
                  <a:srgbClr val="4472C4"/>
                </a:buClr>
                <a:tabLst>
                  <a:tab pos="808038" algn="l"/>
                </a:tabLst>
              </a:pPr>
              <a:r>
                <a:rPr lang="en-US" altLang="ko-KR" sz="1400" dirty="0">
                  <a:solidFill>
                    <a:srgbClr val="FF0000"/>
                  </a:solidFill>
                  <a:latin typeface="D2Coding" panose="020B0609020101020101" pitchFamily="49" charset="-127"/>
                  <a:ea typeface="D2Coding" panose="020B0609020101020101" pitchFamily="49" charset="-127"/>
                </a:rPr>
                <a:t>if</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the total value of the change equals the amount owed</a:t>
              </a:r>
              <a:r>
                <a:rPr lang="en-US" altLang="ko-KR" sz="1400" dirty="0">
                  <a:solidFill>
                    <a:prstClr val="black"/>
                  </a:solidFill>
                  <a:latin typeface="D2Coding" panose="020B0609020101020101" pitchFamily="49" charset="-127"/>
                  <a:ea typeface="D2Coding" panose="020B0609020101020101" pitchFamily="49" charset="-127"/>
                </a:rPr>
                <a:t>)</a:t>
              </a:r>
            </a:p>
            <a:p>
              <a:pPr marL="898525" lvl="3">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the problem is solved;</a:t>
              </a:r>
            </a:p>
            <a:p>
              <a:pPr marL="898525" lvl="3" indent="-625475">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a:t>
              </a:r>
              <a:endParaRPr lang="ko-KR" altLang="en-US" sz="1100" dirty="0">
                <a:latin typeface="D2Coding" panose="020B0609020101020101" pitchFamily="49" charset="-127"/>
                <a:ea typeface="D2Coding" panose="020B0609020101020101" pitchFamily="49" charset="-127"/>
              </a:endParaRPr>
            </a:p>
          </p:txBody>
        </p:sp>
        <p:sp>
          <p:nvSpPr>
            <p:cNvPr id="17" name="직사각형 16"/>
            <p:cNvSpPr/>
            <p:nvPr/>
          </p:nvSpPr>
          <p:spPr>
            <a:xfrm>
              <a:off x="580388" y="2534074"/>
              <a:ext cx="8700772" cy="2306221"/>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0" name="TextBox 19">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Designing the Greedy Algorithm</a:t>
            </a:r>
          </a:p>
        </p:txBody>
      </p:sp>
      <p:sp>
        <p:nvSpPr>
          <p:cNvPr id="21" name="직사각형 20">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above process is expressed in pseudocode </a:t>
            </a:r>
            <a:r>
              <a:rPr lang="en-US" altLang="ko-KR" sz="1300" dirty="0" smtClean="0">
                <a:solidFill>
                  <a:schemeClr val="tx1"/>
                </a:solidFill>
                <a:latin typeface="SamsungOne 400" panose="020B0503030303020204" pitchFamily="34" charset="0"/>
                <a:ea typeface="SamsungOne 400" panose="020B0503030303020204" pitchFamily="34" charset="0"/>
              </a:rPr>
              <a:t>as </a:t>
            </a:r>
            <a:r>
              <a:rPr lang="en-US" altLang="ko-KR" sz="1300" dirty="0">
                <a:solidFill>
                  <a:schemeClr val="tx1"/>
                </a:solidFill>
                <a:latin typeface="SamsungOne 400" panose="020B0503030303020204" pitchFamily="34" charset="0"/>
                <a:ea typeface="SamsungOne 400" panose="020B0503030303020204" pitchFamily="34" charset="0"/>
              </a:rPr>
              <a:t>follows.</a:t>
            </a:r>
          </a:p>
        </p:txBody>
      </p:sp>
    </p:spTree>
    <p:extLst>
      <p:ext uri="{BB962C8B-B14F-4D97-AF65-F5344CB8AC3E}">
        <p14:creationId xmlns:p14="http://schemas.microsoft.com/office/powerpoint/2010/main" val="3463188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16" name="TextBox 15">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Designing the Greedy Algorithm</a:t>
            </a:r>
          </a:p>
        </p:txBody>
      </p:sp>
      <p:sp>
        <p:nvSpPr>
          <p:cNvPr id="17" name="직사각형 16">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greedy approach used in the coin exchange problem </a:t>
            </a:r>
            <a:r>
              <a:rPr lang="en-US" altLang="ko-KR" sz="1300" dirty="0" smtClean="0">
                <a:solidFill>
                  <a:schemeClr val="tx1"/>
                </a:solidFill>
                <a:latin typeface="SamsungOne 400" panose="020B0503030303020204" pitchFamily="34" charset="0"/>
                <a:ea typeface="SamsungOne 400" panose="020B0503030303020204" pitchFamily="34" charset="0"/>
              </a:rPr>
              <a:t>consists </a:t>
            </a:r>
            <a:r>
              <a:rPr lang="en-US" altLang="ko-KR" sz="1300" dirty="0">
                <a:solidFill>
                  <a:schemeClr val="tx1"/>
                </a:solidFill>
                <a:latin typeface="SamsungOne 400" panose="020B0503030303020204" pitchFamily="34" charset="0"/>
                <a:ea typeface="SamsungOne 400" panose="020B0503030303020204" pitchFamily="34" charset="0"/>
              </a:rPr>
              <a:t>of three steps as follows. </a:t>
            </a:r>
          </a:p>
        </p:txBody>
      </p:sp>
      <p:sp>
        <p:nvSpPr>
          <p:cNvPr id="18" name="직사각형 17">
            <a:extLst>
              <a:ext uri="{FF2B5EF4-FFF2-40B4-BE49-F238E27FC236}">
                <a16:creationId xmlns="" xmlns:a16="http://schemas.microsoft.com/office/drawing/2014/main" id="{F1B12DA7-C15F-4B00-8AB3-088BA5E0B6A4}"/>
              </a:ext>
            </a:extLst>
          </p:cNvPr>
          <p:cNvSpPr/>
          <p:nvPr/>
        </p:nvSpPr>
        <p:spPr>
          <a:xfrm>
            <a:off x="714237" y="2270366"/>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Selection Procedure:</a:t>
            </a:r>
          </a:p>
        </p:txBody>
      </p:sp>
      <p:sp>
        <p:nvSpPr>
          <p:cNvPr id="28" name="직사각형 27">
            <a:extLst>
              <a:ext uri="{FF2B5EF4-FFF2-40B4-BE49-F238E27FC236}">
                <a16:creationId xmlns="" xmlns:a16="http://schemas.microsoft.com/office/drawing/2014/main" id="{F1B12DA7-C15F-4B00-8AB3-088BA5E0B6A4}"/>
              </a:ext>
            </a:extLst>
          </p:cNvPr>
          <p:cNvSpPr/>
          <p:nvPr/>
        </p:nvSpPr>
        <p:spPr>
          <a:xfrm>
            <a:off x="916911" y="2538707"/>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285750" indent="-285750" latinLnBrk="0">
              <a:spcAft>
                <a:spcPts val="800"/>
              </a:spcAft>
              <a:buClr>
                <a:srgbClr val="193EB0"/>
              </a:buClr>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Choose the coin with the highest face value.</a:t>
            </a:r>
          </a:p>
          <a:p>
            <a:pPr marL="285750" indent="-285750" latinLnBrk="0">
              <a:spcAft>
                <a:spcPts val="800"/>
              </a:spcAft>
              <a:buClr>
                <a:srgbClr val="193EB0"/>
              </a:buClr>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That is, at this stage, the best element to be added to the solution set is selected.</a:t>
            </a:r>
          </a:p>
        </p:txBody>
      </p:sp>
      <p:sp>
        <p:nvSpPr>
          <p:cNvPr id="29" name="직사각형 28">
            <a:extLst>
              <a:ext uri="{FF2B5EF4-FFF2-40B4-BE49-F238E27FC236}">
                <a16:creationId xmlns="" xmlns:a16="http://schemas.microsoft.com/office/drawing/2014/main" id="{F1B12DA7-C15F-4B00-8AB3-088BA5E0B6A4}"/>
              </a:ext>
            </a:extLst>
          </p:cNvPr>
          <p:cNvSpPr/>
          <p:nvPr/>
        </p:nvSpPr>
        <p:spPr>
          <a:xfrm>
            <a:off x="714237" y="3150761"/>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Feasibility Check:</a:t>
            </a:r>
          </a:p>
        </p:txBody>
      </p:sp>
      <p:sp>
        <p:nvSpPr>
          <p:cNvPr id="30" name="직사각형 29">
            <a:extLst>
              <a:ext uri="{FF2B5EF4-FFF2-40B4-BE49-F238E27FC236}">
                <a16:creationId xmlns="" xmlns:a16="http://schemas.microsoft.com/office/drawing/2014/main" id="{F1B12DA7-C15F-4B00-8AB3-088BA5E0B6A4}"/>
              </a:ext>
            </a:extLst>
          </p:cNvPr>
          <p:cNvSpPr/>
          <p:nvPr/>
        </p:nvSpPr>
        <p:spPr>
          <a:xfrm>
            <a:off x="916911" y="3419102"/>
            <a:ext cx="8619913" cy="702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285750" indent="-285750" latinLnBrk="0">
              <a:spcAft>
                <a:spcPts val="800"/>
              </a:spcAft>
              <a:buClr>
                <a:srgbClr val="193EB0"/>
              </a:buClr>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Check whether the face value of the selected coin is greater than the total amount of change.</a:t>
            </a:r>
          </a:p>
          <a:p>
            <a:pPr marL="285750" indent="-285750" latinLnBrk="0">
              <a:spcAft>
                <a:spcPts val="800"/>
              </a:spcAft>
              <a:buClr>
                <a:srgbClr val="193EB0"/>
              </a:buClr>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In other words, it is examined whether the best element selected at the current stage is appropriate to be the answer.</a:t>
            </a:r>
          </a:p>
        </p:txBody>
      </p:sp>
      <p:sp>
        <p:nvSpPr>
          <p:cNvPr id="31" name="직사각형 30">
            <a:extLst>
              <a:ext uri="{FF2B5EF4-FFF2-40B4-BE49-F238E27FC236}">
                <a16:creationId xmlns="" xmlns:a16="http://schemas.microsoft.com/office/drawing/2014/main" id="{F1B12DA7-C15F-4B00-8AB3-088BA5E0B6A4}"/>
              </a:ext>
            </a:extLst>
          </p:cNvPr>
          <p:cNvSpPr/>
          <p:nvPr/>
        </p:nvSpPr>
        <p:spPr>
          <a:xfrm>
            <a:off x="714237" y="4225061"/>
            <a:ext cx="8619913"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Solution Check:</a:t>
            </a:r>
          </a:p>
        </p:txBody>
      </p:sp>
      <p:sp>
        <p:nvSpPr>
          <p:cNvPr id="32" name="직사각형 31">
            <a:extLst>
              <a:ext uri="{FF2B5EF4-FFF2-40B4-BE49-F238E27FC236}">
                <a16:creationId xmlns="" xmlns:a16="http://schemas.microsoft.com/office/drawing/2014/main" id="{F1B12DA7-C15F-4B00-8AB3-088BA5E0B6A4}"/>
              </a:ext>
            </a:extLst>
          </p:cNvPr>
          <p:cNvSpPr/>
          <p:nvPr/>
        </p:nvSpPr>
        <p:spPr>
          <a:xfrm>
            <a:off x="916911" y="4493402"/>
            <a:ext cx="861991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285750" indent="-285750" latinLnBrk="0">
              <a:spcAft>
                <a:spcPts val="800"/>
              </a:spcAft>
              <a:buClr>
                <a:srgbClr val="193EB0"/>
              </a:buClr>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Check whether the amount of the selected coin is equal to the amount of change. </a:t>
            </a:r>
          </a:p>
          <a:p>
            <a:pPr marL="285750" indent="-285750" latinLnBrk="0">
              <a:spcAft>
                <a:spcPts val="800"/>
              </a:spcAft>
              <a:buClr>
                <a:srgbClr val="193EB0"/>
              </a:buClr>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In other words, the addition of the best element selected at the current stage is examined to see if it is the answer.</a:t>
            </a:r>
          </a:p>
        </p:txBody>
      </p:sp>
    </p:spTree>
    <p:extLst>
      <p:ext uri="{BB962C8B-B14F-4D97-AF65-F5344CB8AC3E}">
        <p14:creationId xmlns:p14="http://schemas.microsoft.com/office/powerpoint/2010/main" val="109279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575045" y="2540919"/>
            <a:ext cx="8568955" cy="2062103"/>
            <a:chOff x="575045" y="2705793"/>
            <a:chExt cx="8568955" cy="2062103"/>
          </a:xfrm>
        </p:grpSpPr>
        <p:sp>
          <p:nvSpPr>
            <p:cNvPr id="2" name="직사각형 1">
              <a:extLst>
                <a:ext uri="{FF2B5EF4-FFF2-40B4-BE49-F238E27FC236}">
                  <a16:creationId xmlns="" xmlns:a16="http://schemas.microsoft.com/office/drawing/2014/main" id="{BAF28CCD-7018-416C-864E-389CBB0DDD7C}"/>
                </a:ext>
              </a:extLst>
            </p:cNvPr>
            <p:cNvSpPr/>
            <p:nvPr/>
          </p:nvSpPr>
          <p:spPr>
            <a:xfrm>
              <a:off x="1114092" y="3017470"/>
              <a:ext cx="6787262" cy="272811"/>
            </a:xfrm>
            <a:prstGeom prst="rect">
              <a:avLst/>
            </a:prstGeom>
            <a:solidFill>
              <a:srgbClr val="ECEFF6"/>
            </a:solidFill>
            <a:ln w="19050">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400" dirty="0">
                <a:solidFill>
                  <a:srgbClr val="193EB0"/>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4B15D7C7-8C85-4AAA-A433-ED7E23B9E874}"/>
                </a:ext>
              </a:extLst>
            </p:cNvPr>
            <p:cNvSpPr/>
            <p:nvPr/>
          </p:nvSpPr>
          <p:spPr>
            <a:xfrm>
              <a:off x="575045" y="2705793"/>
              <a:ext cx="8568955" cy="2062103"/>
            </a:xfrm>
            <a:prstGeom prst="rect">
              <a:avLst/>
            </a:prstGeom>
          </p:spPr>
          <p:txBody>
            <a:bodyPr wrap="square">
              <a:spAutoFit/>
            </a:bodyPr>
            <a:lstStyle/>
            <a:p>
              <a:pPr marL="269875" lvl="1">
                <a:spcAft>
                  <a:spcPts val="600"/>
                </a:spcAft>
                <a:buClr>
                  <a:srgbClr val="ED7D31"/>
                </a:buClr>
              </a:pPr>
              <a:r>
                <a:rPr lang="en-US" altLang="ko-KR" sz="1400" dirty="0">
                  <a:solidFill>
                    <a:srgbClr val="FF0000"/>
                  </a:solidFill>
                  <a:latin typeface="D2Coding" panose="020B0609020101020101" pitchFamily="49" charset="-127"/>
                  <a:ea typeface="D2Coding" panose="020B0609020101020101" pitchFamily="49" charset="-127"/>
                </a:rPr>
                <a:t>while</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there are more coins and the problem is not solved</a:t>
              </a:r>
              <a:r>
                <a:rPr lang="en-US" altLang="ko-KR" sz="1400" dirty="0">
                  <a:solidFill>
                    <a:prstClr val="black"/>
                  </a:solidFill>
                  <a:latin typeface="D2Coding" panose="020B0609020101020101" pitchFamily="49" charset="-127"/>
                  <a:ea typeface="D2Coding" panose="020B0609020101020101" pitchFamily="49" charset="-127"/>
                </a:rPr>
                <a:t>) {</a:t>
              </a:r>
            </a:p>
            <a:p>
              <a:pPr marL="538163" lvl="2">
                <a:spcAft>
                  <a:spcPts val="600"/>
                </a:spcAft>
                <a:buClr>
                  <a:srgbClr val="4472C4"/>
                </a:buClr>
                <a:tabLst>
                  <a:tab pos="808038" algn="l"/>
                </a:tabLst>
              </a:pPr>
              <a:r>
                <a:rPr lang="en-US" altLang="ko-KR" sz="1400" dirty="0">
                  <a:solidFill>
                    <a:prstClr val="black"/>
                  </a:solidFill>
                  <a:latin typeface="D2Coding" panose="020B0609020101020101" pitchFamily="49" charset="-127"/>
                  <a:ea typeface="D2Coding" panose="020B0609020101020101" pitchFamily="49" charset="-127"/>
                </a:rPr>
                <a:t>grab the largest remaining coin; </a:t>
              </a:r>
            </a:p>
            <a:p>
              <a:pPr marL="538163" lvl="2">
                <a:spcAft>
                  <a:spcPts val="600"/>
                </a:spcAft>
                <a:buClr>
                  <a:srgbClr val="4472C4"/>
                </a:buClr>
                <a:tabLst>
                  <a:tab pos="808038" algn="l"/>
                </a:tabLst>
              </a:pPr>
              <a:r>
                <a:rPr lang="en-US" altLang="ko-KR" sz="1400" dirty="0">
                  <a:solidFill>
                    <a:srgbClr val="FF0000"/>
                  </a:solidFill>
                  <a:latin typeface="D2Coding" panose="020B0609020101020101" pitchFamily="49" charset="-127"/>
                  <a:ea typeface="D2Coding" panose="020B0609020101020101" pitchFamily="49" charset="-127"/>
                </a:rPr>
                <a:t>if</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adding the coin doesn’t make the change exceed the amount owed</a:t>
              </a:r>
              <a:r>
                <a:rPr lang="en-US" altLang="ko-KR" sz="1400" dirty="0">
                  <a:solidFill>
                    <a:prstClr val="black"/>
                  </a:solidFill>
                  <a:latin typeface="D2Coding" panose="020B0609020101020101" pitchFamily="49" charset="-127"/>
                  <a:ea typeface="D2Coding" panose="020B0609020101020101" pitchFamily="49" charset="-127"/>
                </a:rPr>
                <a:t>)</a:t>
              </a:r>
            </a:p>
            <a:p>
              <a:pPr marL="898525" lvl="3">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add the coin to the change;</a:t>
              </a:r>
            </a:p>
            <a:p>
              <a:pPr marL="538163" lvl="2">
                <a:spcAft>
                  <a:spcPts val="600"/>
                </a:spcAft>
                <a:buClr>
                  <a:srgbClr val="4472C4"/>
                </a:buClr>
                <a:tabLst>
                  <a:tab pos="808038" algn="l"/>
                </a:tabLst>
              </a:pPr>
              <a:r>
                <a:rPr lang="en-US" altLang="ko-KR" sz="1400" dirty="0">
                  <a:solidFill>
                    <a:srgbClr val="FF0000"/>
                  </a:solidFill>
                  <a:latin typeface="D2Coding" panose="020B0609020101020101" pitchFamily="49" charset="-127"/>
                  <a:ea typeface="D2Coding" panose="020B0609020101020101" pitchFamily="49" charset="-127"/>
                </a:rPr>
                <a:t>if</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the total value of the change equals the amount owed</a:t>
              </a:r>
              <a:r>
                <a:rPr lang="en-US" altLang="ko-KR" sz="1400" dirty="0">
                  <a:solidFill>
                    <a:prstClr val="black"/>
                  </a:solidFill>
                  <a:latin typeface="D2Coding" panose="020B0609020101020101" pitchFamily="49" charset="-127"/>
                  <a:ea typeface="D2Coding" panose="020B0609020101020101" pitchFamily="49" charset="-127"/>
                </a:rPr>
                <a:t>)</a:t>
              </a:r>
            </a:p>
            <a:p>
              <a:pPr marL="898525" lvl="3">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the problem is solved;</a:t>
              </a:r>
            </a:p>
            <a:p>
              <a:pPr marL="898525" lvl="3" indent="-625475">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a:t>
              </a:r>
              <a:endParaRPr lang="ko-KR" altLang="en-US" sz="1400" dirty="0">
                <a:latin typeface="D2Coding" panose="020B0609020101020101" pitchFamily="49" charset="-127"/>
                <a:ea typeface="D2Coding" panose="020B0609020101020101" pitchFamily="49" charset="-127"/>
              </a:endParaRPr>
            </a:p>
          </p:txBody>
        </p:sp>
        <p:sp>
          <p:nvSpPr>
            <p:cNvPr id="3" name="직사각형 2">
              <a:extLst>
                <a:ext uri="{FF2B5EF4-FFF2-40B4-BE49-F238E27FC236}">
                  <a16:creationId xmlns="" xmlns:a16="http://schemas.microsoft.com/office/drawing/2014/main" id="{20B5E1AD-32F4-4F37-8052-DD1F8FB57D3D}"/>
                </a:ext>
              </a:extLst>
            </p:cNvPr>
            <p:cNvSpPr/>
            <p:nvPr/>
          </p:nvSpPr>
          <p:spPr>
            <a:xfrm>
              <a:off x="6106977" y="2994683"/>
              <a:ext cx="1758815" cy="307777"/>
            </a:xfrm>
            <a:prstGeom prst="rect">
              <a:avLst/>
            </a:prstGeom>
          </p:spPr>
          <p:txBody>
            <a:bodyPr wrap="none">
              <a:spAutoFit/>
            </a:bodyPr>
            <a:lstStyle/>
            <a:p>
              <a:r>
                <a:rPr lang="en-US" altLang="ko-KR" sz="1400" dirty="0">
                  <a:solidFill>
                    <a:schemeClr val="accent2"/>
                  </a:solidFill>
                  <a:latin typeface="SamsungOne 400" panose="020B0503030303020204" pitchFamily="34" charset="0"/>
                  <a:ea typeface="SamsungOne 400" panose="020B0503030303020204" pitchFamily="34" charset="0"/>
                </a:rPr>
                <a:t>selection procedure</a:t>
              </a:r>
              <a:endParaRPr lang="ko-KR" altLang="en-US" sz="1400" dirty="0">
                <a:solidFill>
                  <a:schemeClr val="accent2"/>
                </a:solidFill>
                <a:latin typeface="SamsungOne 400" panose="020B0503030303020204" pitchFamily="34" charset="0"/>
                <a:ea typeface="SamsungOne 400" panose="020B0503030303020204" pitchFamily="34" charset="0"/>
              </a:endParaRP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Designing the Greedy Algorithm</a:t>
            </a:r>
          </a:p>
        </p:txBody>
      </p:sp>
      <p:sp>
        <p:nvSpPr>
          <p:cNvPr id="24" name="직사각형 23">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coin exchange problem, the process of selecting a coin corresponds to the selection procedure.</a:t>
            </a:r>
          </a:p>
        </p:txBody>
      </p:sp>
      <p:sp>
        <p:nvSpPr>
          <p:cNvPr id="25" name="직사각형 24"/>
          <p:cNvSpPr/>
          <p:nvPr/>
        </p:nvSpPr>
        <p:spPr>
          <a:xfrm>
            <a:off x="580388" y="2388609"/>
            <a:ext cx="8700772" cy="2381803"/>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750299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15815" y="2493111"/>
            <a:ext cx="8952186" cy="2250830"/>
            <a:chOff x="515815" y="2633785"/>
            <a:chExt cx="8952186" cy="2250830"/>
          </a:xfrm>
        </p:grpSpPr>
        <p:sp>
          <p:nvSpPr>
            <p:cNvPr id="13" name="직사각형 12">
              <a:extLst>
                <a:ext uri="{FF2B5EF4-FFF2-40B4-BE49-F238E27FC236}">
                  <a16:creationId xmlns="" xmlns:a16="http://schemas.microsoft.com/office/drawing/2014/main" id="{CF04299C-BD4D-4BC2-B2AF-7613915B5FFD}"/>
                </a:ext>
              </a:extLst>
            </p:cNvPr>
            <p:cNvSpPr/>
            <p:nvPr/>
          </p:nvSpPr>
          <p:spPr>
            <a:xfrm>
              <a:off x="879629" y="3351130"/>
              <a:ext cx="8120665" cy="314285"/>
            </a:xfrm>
            <a:prstGeom prst="rect">
              <a:avLst/>
            </a:prstGeom>
            <a:solidFill>
              <a:srgbClr val="ECEFF6"/>
            </a:solidFill>
            <a:ln w="19050">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4B15D7C7-8C85-4AAA-A433-ED7E23B9E874}"/>
                </a:ext>
              </a:extLst>
            </p:cNvPr>
            <p:cNvSpPr/>
            <p:nvPr/>
          </p:nvSpPr>
          <p:spPr>
            <a:xfrm>
              <a:off x="515815" y="2768316"/>
              <a:ext cx="8952186" cy="2062103"/>
            </a:xfrm>
            <a:prstGeom prst="rect">
              <a:avLst/>
            </a:prstGeom>
          </p:spPr>
          <p:txBody>
            <a:bodyPr wrap="square">
              <a:spAutoFit/>
            </a:bodyPr>
            <a:lstStyle/>
            <a:p>
              <a:pPr marL="269875" lvl="1">
                <a:spcAft>
                  <a:spcPts val="600"/>
                </a:spcAft>
                <a:buClr>
                  <a:srgbClr val="ED7D31"/>
                </a:buClr>
              </a:pPr>
              <a:r>
                <a:rPr lang="en-US" altLang="ko-KR" sz="1400" dirty="0">
                  <a:solidFill>
                    <a:srgbClr val="FF0000"/>
                  </a:solidFill>
                  <a:latin typeface="D2Coding" panose="020B0609020101020101" pitchFamily="49" charset="-127"/>
                  <a:ea typeface="D2Coding" panose="020B0609020101020101" pitchFamily="49" charset="-127"/>
                </a:rPr>
                <a:t>while</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there are more coins and the problem is not solved</a:t>
              </a:r>
              <a:r>
                <a:rPr lang="en-US" altLang="ko-KR" sz="1400" dirty="0">
                  <a:solidFill>
                    <a:prstClr val="black"/>
                  </a:solidFill>
                  <a:latin typeface="D2Coding" panose="020B0609020101020101" pitchFamily="49" charset="-127"/>
                  <a:ea typeface="D2Coding" panose="020B0609020101020101" pitchFamily="49" charset="-127"/>
                </a:rPr>
                <a:t>) {</a:t>
              </a:r>
            </a:p>
            <a:p>
              <a:pPr marL="538163" lvl="2">
                <a:spcAft>
                  <a:spcPts val="600"/>
                </a:spcAft>
                <a:buClr>
                  <a:srgbClr val="4472C4"/>
                </a:buClr>
                <a:tabLst>
                  <a:tab pos="808038" algn="l"/>
                </a:tabLst>
              </a:pPr>
              <a:r>
                <a:rPr lang="en-US" altLang="ko-KR" sz="1400" dirty="0">
                  <a:solidFill>
                    <a:prstClr val="black"/>
                  </a:solidFill>
                  <a:latin typeface="D2Coding" panose="020B0609020101020101" pitchFamily="49" charset="-127"/>
                  <a:ea typeface="D2Coding" panose="020B0609020101020101" pitchFamily="49" charset="-127"/>
                </a:rPr>
                <a:t>grab the largest remaining coin; </a:t>
              </a:r>
            </a:p>
            <a:p>
              <a:pPr marL="538163" lvl="2">
                <a:spcAft>
                  <a:spcPts val="600"/>
                </a:spcAft>
                <a:buClr>
                  <a:srgbClr val="4472C4"/>
                </a:buClr>
                <a:tabLst>
                  <a:tab pos="808038" algn="l"/>
                </a:tabLst>
              </a:pPr>
              <a:r>
                <a:rPr lang="en-US" altLang="ko-KR" sz="1400" dirty="0">
                  <a:solidFill>
                    <a:srgbClr val="FF0000"/>
                  </a:solidFill>
                  <a:latin typeface="D2Coding" panose="020B0609020101020101" pitchFamily="49" charset="-127"/>
                  <a:ea typeface="D2Coding" panose="020B0609020101020101" pitchFamily="49" charset="-127"/>
                </a:rPr>
                <a:t>if</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adding the coin doesn’t make the change exceed the amount owed</a:t>
              </a:r>
              <a:r>
                <a:rPr lang="en-US" altLang="ko-KR" sz="1400" dirty="0">
                  <a:solidFill>
                    <a:prstClr val="black"/>
                  </a:solidFill>
                  <a:latin typeface="D2Coding" panose="020B0609020101020101" pitchFamily="49" charset="-127"/>
                  <a:ea typeface="D2Coding" panose="020B0609020101020101" pitchFamily="49" charset="-127"/>
                </a:rPr>
                <a:t>)</a:t>
              </a:r>
            </a:p>
            <a:p>
              <a:pPr marL="898525" lvl="3">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add the coin to the change;</a:t>
              </a:r>
            </a:p>
            <a:p>
              <a:pPr marL="538163" lvl="2">
                <a:spcAft>
                  <a:spcPts val="600"/>
                </a:spcAft>
                <a:buClr>
                  <a:srgbClr val="4472C4"/>
                </a:buClr>
                <a:tabLst>
                  <a:tab pos="808038" algn="l"/>
                </a:tabLst>
              </a:pPr>
              <a:r>
                <a:rPr lang="en-US" altLang="ko-KR" sz="1400" dirty="0">
                  <a:solidFill>
                    <a:srgbClr val="FF0000"/>
                  </a:solidFill>
                  <a:latin typeface="D2Coding" panose="020B0609020101020101" pitchFamily="49" charset="-127"/>
                  <a:ea typeface="D2Coding" panose="020B0609020101020101" pitchFamily="49" charset="-127"/>
                </a:rPr>
                <a:t>if</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the total value of the change equals the amount owed</a:t>
              </a:r>
              <a:r>
                <a:rPr lang="en-US" altLang="ko-KR" sz="1400" dirty="0">
                  <a:solidFill>
                    <a:prstClr val="black"/>
                  </a:solidFill>
                  <a:latin typeface="D2Coding" panose="020B0609020101020101" pitchFamily="49" charset="-127"/>
                  <a:ea typeface="D2Coding" panose="020B0609020101020101" pitchFamily="49" charset="-127"/>
                </a:rPr>
                <a:t>)</a:t>
              </a:r>
            </a:p>
            <a:p>
              <a:pPr marL="898525" lvl="3">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the problem is solved;</a:t>
              </a:r>
            </a:p>
            <a:p>
              <a:pPr marL="898525" lvl="3" indent="-625475">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a:t>
              </a:r>
              <a:endParaRPr lang="ko-KR" altLang="en-US" sz="1400" dirty="0">
                <a:latin typeface="D2Coding" panose="020B0609020101020101" pitchFamily="49" charset="-127"/>
                <a:ea typeface="D2Coding" panose="020B0609020101020101" pitchFamily="49" charset="-127"/>
              </a:endParaRPr>
            </a:p>
          </p:txBody>
        </p:sp>
        <p:sp>
          <p:nvSpPr>
            <p:cNvPr id="14" name="직사각형 13">
              <a:extLst>
                <a:ext uri="{FF2B5EF4-FFF2-40B4-BE49-F238E27FC236}">
                  <a16:creationId xmlns="" xmlns:a16="http://schemas.microsoft.com/office/drawing/2014/main" id="{948F816F-6D96-4344-8758-DEE8EEE782C5}"/>
                </a:ext>
              </a:extLst>
            </p:cNvPr>
            <p:cNvSpPr/>
            <p:nvPr/>
          </p:nvSpPr>
          <p:spPr>
            <a:xfrm>
              <a:off x="7534828" y="3354383"/>
              <a:ext cx="1465466" cy="307777"/>
            </a:xfrm>
            <a:prstGeom prst="rect">
              <a:avLst/>
            </a:prstGeom>
          </p:spPr>
          <p:txBody>
            <a:bodyPr wrap="none">
              <a:spAutoFit/>
            </a:bodyPr>
            <a:lstStyle/>
            <a:p>
              <a:r>
                <a:rPr lang="en-US" altLang="ko-KR" sz="1400" dirty="0">
                  <a:solidFill>
                    <a:schemeClr val="accent2"/>
                  </a:solidFill>
                  <a:latin typeface="SamsungOne 400" panose="020B0503030303020204" pitchFamily="34" charset="0"/>
                  <a:ea typeface="SamsungOne 400" panose="020B0503030303020204" pitchFamily="34" charset="0"/>
                </a:rPr>
                <a:t>feasibility check</a:t>
              </a:r>
              <a:endParaRPr lang="ko-KR" altLang="en-US" sz="1400" dirty="0">
                <a:latin typeface="SamsungOne 400" panose="020B0503030303020204" pitchFamily="34" charset="0"/>
                <a:ea typeface="D2Coding" panose="020B0609020101020101" pitchFamily="49" charset="-127"/>
              </a:endParaRPr>
            </a:p>
          </p:txBody>
        </p:sp>
        <p:sp>
          <p:nvSpPr>
            <p:cNvPr id="22" name="직사각형 21"/>
            <p:cNvSpPr/>
            <p:nvPr/>
          </p:nvSpPr>
          <p:spPr>
            <a:xfrm>
              <a:off x="580388" y="2633785"/>
              <a:ext cx="8700772" cy="2250830"/>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Designing the Greedy Algorithm</a:t>
            </a:r>
          </a:p>
        </p:txBody>
      </p:sp>
      <p:sp>
        <p:nvSpPr>
          <p:cNvPr id="25" name="직사각형 24">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process of checking whether the selected coin does not exceed the remaining amount of change belongs to the feasibility check stage. </a:t>
            </a:r>
          </a:p>
        </p:txBody>
      </p:sp>
    </p:spTree>
    <p:extLst>
      <p:ext uri="{BB962C8B-B14F-4D97-AF65-F5344CB8AC3E}">
        <p14:creationId xmlns:p14="http://schemas.microsoft.com/office/powerpoint/2010/main" val="351265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476737" y="2487185"/>
            <a:ext cx="8991263" cy="2248942"/>
            <a:chOff x="476737" y="2659120"/>
            <a:chExt cx="8991263" cy="2248942"/>
          </a:xfrm>
        </p:grpSpPr>
        <p:sp>
          <p:nvSpPr>
            <p:cNvPr id="13" name="직사각형 12">
              <a:extLst>
                <a:ext uri="{FF2B5EF4-FFF2-40B4-BE49-F238E27FC236}">
                  <a16:creationId xmlns="" xmlns:a16="http://schemas.microsoft.com/office/drawing/2014/main" id="{E8359344-386A-4974-A967-B30AFB5CEB64}"/>
                </a:ext>
              </a:extLst>
            </p:cNvPr>
            <p:cNvSpPr/>
            <p:nvPr/>
          </p:nvSpPr>
          <p:spPr>
            <a:xfrm>
              <a:off x="1004437" y="3915139"/>
              <a:ext cx="5349472" cy="633415"/>
            </a:xfrm>
            <a:prstGeom prst="rect">
              <a:avLst/>
            </a:prstGeom>
            <a:solidFill>
              <a:srgbClr val="ECEFF6"/>
            </a:solidFill>
            <a:ln w="19050">
              <a:prstDash val="sysDash"/>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400" dirty="0">
                <a:solidFill>
                  <a:srgbClr val="193EB0"/>
                </a:solidFill>
                <a:latin typeface="D2Coding" panose="020B0609020101020101" pitchFamily="49" charset="-127"/>
                <a:ea typeface="D2Coding" panose="020B0609020101020101" pitchFamily="49" charset="-127"/>
              </a:endParaRPr>
            </a:p>
          </p:txBody>
        </p:sp>
        <p:sp>
          <p:nvSpPr>
            <p:cNvPr id="18" name="직사각형 17">
              <a:extLst>
                <a:ext uri="{FF2B5EF4-FFF2-40B4-BE49-F238E27FC236}">
                  <a16:creationId xmlns="" xmlns:a16="http://schemas.microsoft.com/office/drawing/2014/main" id="{4B15D7C7-8C85-4AAA-A433-ED7E23B9E874}"/>
                </a:ext>
              </a:extLst>
            </p:cNvPr>
            <p:cNvSpPr/>
            <p:nvPr/>
          </p:nvSpPr>
          <p:spPr>
            <a:xfrm>
              <a:off x="476737" y="2768316"/>
              <a:ext cx="8991263" cy="2062103"/>
            </a:xfrm>
            <a:prstGeom prst="rect">
              <a:avLst/>
            </a:prstGeom>
          </p:spPr>
          <p:txBody>
            <a:bodyPr wrap="square">
              <a:spAutoFit/>
            </a:bodyPr>
            <a:lstStyle/>
            <a:p>
              <a:pPr marL="269875" lvl="1">
                <a:spcAft>
                  <a:spcPts val="600"/>
                </a:spcAft>
                <a:buClr>
                  <a:srgbClr val="ED7D31"/>
                </a:buClr>
              </a:pPr>
              <a:r>
                <a:rPr lang="en-US" altLang="ko-KR" sz="1400" dirty="0">
                  <a:solidFill>
                    <a:srgbClr val="FF0000"/>
                  </a:solidFill>
                  <a:latin typeface="D2Coding" panose="020B0609020101020101" pitchFamily="49" charset="-127"/>
                  <a:ea typeface="D2Coding" panose="020B0609020101020101" pitchFamily="49" charset="-127"/>
                </a:rPr>
                <a:t>while</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there are more coins and the problem is not solved</a:t>
              </a:r>
              <a:r>
                <a:rPr lang="en-US" altLang="ko-KR" sz="1400" dirty="0">
                  <a:solidFill>
                    <a:prstClr val="black"/>
                  </a:solidFill>
                  <a:latin typeface="D2Coding" panose="020B0609020101020101" pitchFamily="49" charset="-127"/>
                  <a:ea typeface="D2Coding" panose="020B0609020101020101" pitchFamily="49" charset="-127"/>
                </a:rPr>
                <a:t>) {</a:t>
              </a:r>
            </a:p>
            <a:p>
              <a:pPr marL="538163" lvl="2">
                <a:spcAft>
                  <a:spcPts val="600"/>
                </a:spcAft>
                <a:buClr>
                  <a:srgbClr val="4472C4"/>
                </a:buClr>
                <a:tabLst>
                  <a:tab pos="808038" algn="l"/>
                </a:tabLst>
              </a:pPr>
              <a:r>
                <a:rPr lang="en-US" altLang="ko-KR" sz="1400" dirty="0">
                  <a:solidFill>
                    <a:prstClr val="black"/>
                  </a:solidFill>
                  <a:latin typeface="D2Coding" panose="020B0609020101020101" pitchFamily="49" charset="-127"/>
                  <a:ea typeface="D2Coding" panose="020B0609020101020101" pitchFamily="49" charset="-127"/>
                </a:rPr>
                <a:t>grab the largest remaining coin; </a:t>
              </a:r>
            </a:p>
            <a:p>
              <a:pPr marL="538163" lvl="2">
                <a:spcAft>
                  <a:spcPts val="600"/>
                </a:spcAft>
                <a:buClr>
                  <a:srgbClr val="4472C4"/>
                </a:buClr>
                <a:tabLst>
                  <a:tab pos="808038" algn="l"/>
                </a:tabLst>
              </a:pPr>
              <a:r>
                <a:rPr lang="en-US" altLang="ko-KR" sz="1400" dirty="0">
                  <a:solidFill>
                    <a:srgbClr val="FF0000"/>
                  </a:solidFill>
                  <a:latin typeface="D2Coding" panose="020B0609020101020101" pitchFamily="49" charset="-127"/>
                  <a:ea typeface="D2Coding" panose="020B0609020101020101" pitchFamily="49" charset="-127"/>
                </a:rPr>
                <a:t>if</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adding the coin doesn’t make the change exceed the amount owed</a:t>
              </a:r>
              <a:r>
                <a:rPr lang="en-US" altLang="ko-KR" sz="1400" dirty="0">
                  <a:solidFill>
                    <a:prstClr val="black"/>
                  </a:solidFill>
                  <a:latin typeface="D2Coding" panose="020B0609020101020101" pitchFamily="49" charset="-127"/>
                  <a:ea typeface="D2Coding" panose="020B0609020101020101" pitchFamily="49" charset="-127"/>
                </a:rPr>
                <a:t>)</a:t>
              </a:r>
            </a:p>
            <a:p>
              <a:pPr marL="898525" lvl="3">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add the coin to the change;</a:t>
              </a:r>
            </a:p>
            <a:p>
              <a:pPr marL="538163" lvl="2">
                <a:spcAft>
                  <a:spcPts val="600"/>
                </a:spcAft>
                <a:buClr>
                  <a:srgbClr val="4472C4"/>
                </a:buClr>
                <a:tabLst>
                  <a:tab pos="808038" algn="l"/>
                </a:tabLst>
              </a:pPr>
              <a:r>
                <a:rPr lang="en-US" altLang="ko-KR" sz="1400" dirty="0">
                  <a:solidFill>
                    <a:srgbClr val="FF0000"/>
                  </a:solidFill>
                  <a:latin typeface="D2Coding" panose="020B0609020101020101" pitchFamily="49" charset="-127"/>
                  <a:ea typeface="D2Coding" panose="020B0609020101020101" pitchFamily="49" charset="-127"/>
                </a:rPr>
                <a:t>if</a:t>
              </a:r>
              <a:r>
                <a:rPr lang="en-US" altLang="ko-KR" sz="1400" dirty="0">
                  <a:solidFill>
                    <a:prstClr val="black"/>
                  </a:solidFill>
                  <a:latin typeface="D2Coding" panose="020B0609020101020101" pitchFamily="49" charset="-127"/>
                  <a:ea typeface="D2Coding" panose="020B0609020101020101" pitchFamily="49" charset="-127"/>
                </a:rPr>
                <a:t> (</a:t>
              </a:r>
              <a:r>
                <a:rPr lang="en-US" altLang="ko-KR" sz="1400" i="1" dirty="0">
                  <a:solidFill>
                    <a:schemeClr val="accent1"/>
                  </a:solidFill>
                  <a:latin typeface="D2Coding" panose="020B0609020101020101" pitchFamily="49" charset="-127"/>
                  <a:ea typeface="D2Coding" panose="020B0609020101020101" pitchFamily="49" charset="-127"/>
                </a:rPr>
                <a:t>the total value of the change equals the amount owed</a:t>
              </a:r>
              <a:r>
                <a:rPr lang="en-US" altLang="ko-KR" sz="1400" dirty="0">
                  <a:solidFill>
                    <a:prstClr val="black"/>
                  </a:solidFill>
                  <a:latin typeface="D2Coding" panose="020B0609020101020101" pitchFamily="49" charset="-127"/>
                  <a:ea typeface="D2Coding" panose="020B0609020101020101" pitchFamily="49" charset="-127"/>
                </a:rPr>
                <a:t>)</a:t>
              </a:r>
            </a:p>
            <a:p>
              <a:pPr marL="898525" lvl="3">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the problem is solved;</a:t>
              </a:r>
            </a:p>
            <a:p>
              <a:pPr marL="898525" lvl="3" indent="-625475">
                <a:spcAft>
                  <a:spcPts val="600"/>
                </a:spcAft>
                <a:tabLst>
                  <a:tab pos="1166813" algn="l"/>
                </a:tabLst>
              </a:pPr>
              <a:r>
                <a:rPr lang="en-US" altLang="ko-KR" sz="1400" dirty="0">
                  <a:solidFill>
                    <a:prstClr val="black"/>
                  </a:solidFill>
                  <a:latin typeface="D2Coding" panose="020B0609020101020101" pitchFamily="49" charset="-127"/>
                  <a:ea typeface="D2Coding" panose="020B0609020101020101" pitchFamily="49" charset="-127"/>
                </a:rPr>
                <a:t>}</a:t>
              </a:r>
              <a:endParaRPr lang="ko-KR" altLang="en-US" sz="1400" dirty="0">
                <a:latin typeface="D2Coding" panose="020B0609020101020101" pitchFamily="49" charset="-127"/>
                <a:ea typeface="D2Coding" panose="020B0609020101020101" pitchFamily="49" charset="-127"/>
              </a:endParaRPr>
            </a:p>
          </p:txBody>
        </p:sp>
        <p:sp>
          <p:nvSpPr>
            <p:cNvPr id="14" name="직사각형 13">
              <a:extLst>
                <a:ext uri="{FF2B5EF4-FFF2-40B4-BE49-F238E27FC236}">
                  <a16:creationId xmlns="" xmlns:a16="http://schemas.microsoft.com/office/drawing/2014/main" id="{AB864A0D-11FE-4FE9-BFD2-6E7CF347B420}"/>
                </a:ext>
              </a:extLst>
            </p:cNvPr>
            <p:cNvSpPr/>
            <p:nvPr/>
          </p:nvSpPr>
          <p:spPr>
            <a:xfrm>
              <a:off x="4965507" y="4231846"/>
              <a:ext cx="1329210" cy="307777"/>
            </a:xfrm>
            <a:prstGeom prst="rect">
              <a:avLst/>
            </a:prstGeom>
          </p:spPr>
          <p:txBody>
            <a:bodyPr wrap="none">
              <a:spAutoFit/>
            </a:bodyPr>
            <a:lstStyle/>
            <a:p>
              <a:r>
                <a:rPr lang="en-US" altLang="ko-KR" sz="1400" b="1" dirty="0">
                  <a:solidFill>
                    <a:schemeClr val="accent2"/>
                  </a:solidFill>
                  <a:latin typeface="SamsungOne 400" panose="020B0503030303020204" pitchFamily="34" charset="0"/>
                  <a:ea typeface="SamsungOne 400" panose="020B0503030303020204" pitchFamily="34" charset="0"/>
                </a:rPr>
                <a:t>solution check</a:t>
              </a:r>
              <a:endParaRPr lang="ko-KR" altLang="en-US" sz="1400" b="1" dirty="0">
                <a:latin typeface="SamsungOne 400" panose="020B0503030303020204" pitchFamily="34" charset="0"/>
                <a:ea typeface="D2Coding" panose="020B0609020101020101" pitchFamily="49" charset="-127"/>
              </a:endParaRPr>
            </a:p>
          </p:txBody>
        </p:sp>
        <p:sp>
          <p:nvSpPr>
            <p:cNvPr id="22" name="직사각형 21"/>
            <p:cNvSpPr/>
            <p:nvPr/>
          </p:nvSpPr>
          <p:spPr>
            <a:xfrm>
              <a:off x="580388" y="2659120"/>
              <a:ext cx="8700772" cy="2248942"/>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Designing the Greedy Algorithm</a:t>
            </a:r>
          </a:p>
        </p:txBody>
      </p:sp>
      <p:sp>
        <p:nvSpPr>
          <p:cNvPr id="25" name="직사각형 24">
            <a:extLst>
              <a:ext uri="{FF2B5EF4-FFF2-40B4-BE49-F238E27FC236}">
                <a16:creationId xmlns:a16="http://schemas.microsoft.com/office/drawing/2014/main" xmlns="" id="{F592450A-01E1-4E06-9A3E-8EA290D8E695}"/>
              </a:ext>
            </a:extLst>
          </p:cNvPr>
          <p:cNvSpPr/>
          <p:nvPr/>
        </p:nvSpPr>
        <p:spPr>
          <a:xfrm>
            <a:off x="580388" y="2010291"/>
            <a:ext cx="877008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process of checking whether the currently selected set of coins is equal to the total amount of change belongs to the solution check process.</a:t>
            </a:r>
          </a:p>
        </p:txBody>
      </p:sp>
    </p:spTree>
    <p:extLst>
      <p:ext uri="{BB962C8B-B14F-4D97-AF65-F5344CB8AC3E}">
        <p14:creationId xmlns:p14="http://schemas.microsoft.com/office/powerpoint/2010/main" val="767122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 xmlns:a16="http://schemas.microsoft.com/office/drawing/2014/main" id="{64C5387F-8589-4881-ACCF-AABAB7EF5A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 xmlns:a16="http://schemas.microsoft.com/office/drawing/2014/main" id="{841A061B-6267-4362-B5AE-6FDDA9A3F633}"/>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30.</a:t>
              </a:r>
            </a:p>
          </p:txBody>
        </p:sp>
        <p:sp>
          <p:nvSpPr>
            <p:cNvPr id="9" name="직사각형 8">
              <a:extLst>
                <a:ext uri="{FF2B5EF4-FFF2-40B4-BE49-F238E27FC236}">
                  <a16:creationId xmlns="" xmlns:a16="http://schemas.microsoft.com/office/drawing/2014/main" id="{D806E959-62A2-4D24-9E35-ACDA8C4D71E4}"/>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Greedy Approach</a:t>
              </a:r>
            </a:p>
          </p:txBody>
        </p:sp>
      </p:grpSp>
    </p:spTree>
    <p:extLst>
      <p:ext uri="{BB962C8B-B14F-4D97-AF65-F5344CB8AC3E}">
        <p14:creationId xmlns:p14="http://schemas.microsoft.com/office/powerpoint/2010/main" val="3773558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 xmlns:a16="http://schemas.microsoft.com/office/drawing/2014/main" id="{F2C3C996-990D-46F7-8F6B-2959CDFD75A8}"/>
              </a:ext>
            </a:extLst>
          </p:cNvPr>
          <p:cNvGrpSpPr/>
          <p:nvPr/>
        </p:nvGrpSpPr>
        <p:grpSpPr>
          <a:xfrm>
            <a:off x="450000" y="450000"/>
            <a:ext cx="9002343" cy="369332"/>
            <a:chOff x="450000" y="450000"/>
            <a:chExt cx="9002343" cy="369332"/>
          </a:xfrm>
        </p:grpSpPr>
        <p:sp>
          <p:nvSpPr>
            <p:cNvPr id="14" name="직사각형 13">
              <a:extLst>
                <a:ext uri="{FF2B5EF4-FFF2-40B4-BE49-F238E27FC236}">
                  <a16:creationId xmlns="" xmlns:a16="http://schemas.microsoft.com/office/drawing/2014/main"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200">
                <a:defRPr/>
              </a:pPr>
              <a:r>
                <a:rPr lang="en-US" altLang="ko-KR" sz="2400"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 xmlns:a16="http://schemas.microsoft.com/office/drawing/2014/main"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
        <p:nvSpPr>
          <p:cNvPr id="16" name="슬라이드 번호 개체 틀 15">
            <a:extLst>
              <a:ext uri="{FF2B5EF4-FFF2-40B4-BE49-F238E27FC236}">
                <a16:creationId xmlns="" xmlns:a16="http://schemas.microsoft.com/office/drawing/2014/main" id="{FCA3A015-9591-40FD-9287-70B7F5722ED7}"/>
              </a:ext>
            </a:extLst>
          </p:cNvPr>
          <p:cNvSpPr txBox="1">
            <a:spLocks/>
          </p:cNvSpPr>
          <p:nvPr/>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3</a:t>
            </a:fld>
            <a:endParaRPr lang="en-US" altLang="ko-KR" sz="9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7" name="슬라이드 번호 개체 틀 15">
            <a:extLst>
              <a:ext uri="{FF2B5EF4-FFF2-40B4-BE49-F238E27FC236}">
                <a16:creationId xmlns="" xmlns:a16="http://schemas.microsoft.com/office/drawing/2014/main" id="{5083F3B3-32C7-4A61-90A9-DC29E2F088D6}"/>
              </a:ext>
            </a:extLst>
          </p:cNvPr>
          <p:cNvSpPr txBox="1">
            <a:spLocks/>
          </p:cNvSpPr>
          <p:nvPr/>
        </p:nvSpPr>
        <p:spPr>
          <a:xfrm>
            <a:off x="5363936" y="6498000"/>
            <a:ext cx="3794550"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SharpSans-Medium"/>
                <a:ea typeface="SamsungOne 400" panose="020B0503030303020204" pitchFamily="34" charset="0"/>
                <a:cs typeface="Arial Unicode MS" panose="020B0604020202020204" pitchFamily="50" charset="-127"/>
              </a:rPr>
              <a:t>Chapter 6. Algorithm 3 – Problem Solving with Algorithms</a:t>
            </a:r>
          </a:p>
        </p:txBody>
      </p:sp>
      <p:sp>
        <p:nvSpPr>
          <p:cNvPr id="18" name="직사각형 17">
            <a:extLst>
              <a:ext uri="{FF2B5EF4-FFF2-40B4-BE49-F238E27FC236}">
                <a16:creationId xmlns="" xmlns:a16="http://schemas.microsoft.com/office/drawing/2014/main" id="{3078C4E1-633F-4B6A-91AF-73907C46D4D5}"/>
              </a:ext>
            </a:extLst>
          </p:cNvPr>
          <p:cNvSpPr/>
          <p:nvPr/>
        </p:nvSpPr>
        <p:spPr>
          <a:xfrm>
            <a:off x="711203" y="1618599"/>
            <a:ext cx="8632825" cy="89097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Learners will be able to solve various problems using algorithms. Learners will be able to understand algorithmic design techniques such as greedy approach, divide-and-conquer method, dynamic </a:t>
            </a:r>
            <a:r>
              <a:rPr lang="en-US" altLang="ko-KR" sz="1300" dirty="0" smtClean="0">
                <a:solidFill>
                  <a:prstClr val="black">
                    <a:lumMod val="85000"/>
                    <a:lumOff val="15000"/>
                  </a:prstClr>
                </a:solidFill>
                <a:latin typeface="SamsungOne 400" panose="020B0503030303020204" pitchFamily="34" charset="0"/>
              </a:rPr>
              <a:t>programming </a:t>
            </a:r>
            <a:r>
              <a:rPr lang="en-US" altLang="ko-KR" sz="1300" dirty="0">
                <a:solidFill>
                  <a:prstClr val="black">
                    <a:lumMod val="85000"/>
                    <a:lumOff val="15000"/>
                  </a:prstClr>
                </a:solidFill>
                <a:latin typeface="SamsungOne 400" panose="020B0503030303020204" pitchFamily="34" charset="0"/>
              </a:rPr>
              <a:t>method, and backtracking, and will be able to apply them to actual problems in order to solve them. </a:t>
            </a:r>
          </a:p>
        </p:txBody>
      </p:sp>
      <p:grpSp>
        <p:nvGrpSpPr>
          <p:cNvPr id="19" name="그룹 18">
            <a:extLst>
              <a:ext uri="{FF2B5EF4-FFF2-40B4-BE49-F238E27FC236}">
                <a16:creationId xmlns="" xmlns:a16="http://schemas.microsoft.com/office/drawing/2014/main" id="{7870E847-3299-4ABC-8767-69F8C62E3CCD}"/>
              </a:ext>
            </a:extLst>
          </p:cNvPr>
          <p:cNvGrpSpPr/>
          <p:nvPr/>
        </p:nvGrpSpPr>
        <p:grpSpPr>
          <a:xfrm>
            <a:off x="441747" y="1287664"/>
            <a:ext cx="8902281" cy="233767"/>
            <a:chOff x="441747" y="1714333"/>
            <a:chExt cx="8902281" cy="233767"/>
          </a:xfrm>
        </p:grpSpPr>
        <p:sp>
          <p:nvSpPr>
            <p:cNvPr id="20" name="직사각형 19">
              <a:extLst>
                <a:ext uri="{FF2B5EF4-FFF2-40B4-BE49-F238E27FC236}">
                  <a16:creationId xmlns="" xmlns:a16="http://schemas.microsoft.com/office/drawing/2014/main"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1" name="AutoShape 2">
              <a:extLst>
                <a:ext uri="{FF2B5EF4-FFF2-40B4-BE49-F238E27FC236}">
                  <a16:creationId xmlns="" xmlns:a16="http://schemas.microsoft.com/office/drawing/2014/main"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22" name="그룹 21">
            <a:extLst>
              <a:ext uri="{FF2B5EF4-FFF2-40B4-BE49-F238E27FC236}">
                <a16:creationId xmlns="" xmlns:a16="http://schemas.microsoft.com/office/drawing/2014/main" id="{5546DDD7-0649-48D2-9E99-1C9EA17BFAF3}"/>
              </a:ext>
            </a:extLst>
          </p:cNvPr>
          <p:cNvGrpSpPr/>
          <p:nvPr/>
        </p:nvGrpSpPr>
        <p:grpSpPr>
          <a:xfrm>
            <a:off x="450000" y="2747675"/>
            <a:ext cx="8902281" cy="233767"/>
            <a:chOff x="441747" y="1714333"/>
            <a:chExt cx="8902281" cy="233767"/>
          </a:xfrm>
        </p:grpSpPr>
        <p:sp>
          <p:nvSpPr>
            <p:cNvPr id="25" name="직사각형 24">
              <a:extLst>
                <a:ext uri="{FF2B5EF4-FFF2-40B4-BE49-F238E27FC236}">
                  <a16:creationId xmlns="" xmlns:a16="http://schemas.microsoft.com/office/drawing/2014/main"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26" name="AutoShape 2">
              <a:extLst>
                <a:ext uri="{FF2B5EF4-FFF2-40B4-BE49-F238E27FC236}">
                  <a16:creationId xmlns="" xmlns:a16="http://schemas.microsoft.com/office/drawing/2014/main"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28" name="직사각형 27">
            <a:extLst>
              <a:ext uri="{FF2B5EF4-FFF2-40B4-BE49-F238E27FC236}">
                <a16:creationId xmlns="" xmlns:a16="http://schemas.microsoft.com/office/drawing/2014/main" id="{244D4D2B-5542-4F46-90E9-10F108566ADA}"/>
              </a:ext>
            </a:extLst>
          </p:cNvPr>
          <p:cNvSpPr/>
          <p:nvPr/>
        </p:nvSpPr>
        <p:spPr>
          <a:xfrm>
            <a:off x="711202" y="3052559"/>
            <a:ext cx="8632825" cy="1398808"/>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30. Greedy Approach</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31. </a:t>
            </a:r>
            <a:r>
              <a:rPr lang="en-US" altLang="ko-KR" sz="1300" dirty="0" smtClean="0">
                <a:solidFill>
                  <a:prstClr val="black">
                    <a:lumMod val="85000"/>
                    <a:lumOff val="15000"/>
                  </a:prstClr>
                </a:solidFill>
                <a:latin typeface="SamsungOne 400" panose="020B0503030303020204" pitchFamily="34" charset="0"/>
              </a:rPr>
              <a:t>Divide-and-Conquer</a:t>
            </a:r>
            <a:endParaRPr lang="en-US" altLang="ko-KR" sz="1300" dirty="0">
              <a:solidFill>
                <a:prstClr val="black">
                  <a:lumMod val="85000"/>
                  <a:lumOff val="15000"/>
                </a:prstClr>
              </a:solidFill>
              <a:latin typeface="SamsungOne 400" panose="020B0503030303020204" pitchFamily="34" charset="0"/>
            </a:endParaRP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32. Dynamic Programming</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33. Backtracking</a:t>
            </a:r>
          </a:p>
        </p:txBody>
      </p:sp>
    </p:spTree>
    <p:extLst>
      <p:ext uri="{BB962C8B-B14F-4D97-AF65-F5344CB8AC3E}">
        <p14:creationId xmlns:p14="http://schemas.microsoft.com/office/powerpoint/2010/main" val="353627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 xmlns:a16="http://schemas.microsoft.com/office/drawing/2014/main" id="{E74F8FE4-D30E-4BE2-8B69-CFB5752B7565}"/>
              </a:ext>
            </a:extLst>
          </p:cNvPr>
          <p:cNvPicPr>
            <a:picLocks noChangeAspect="1"/>
          </p:cNvPicPr>
          <p:nvPr/>
        </p:nvPicPr>
        <p:blipFill>
          <a:blip r:embed="rId2"/>
          <a:stretch>
            <a:fillRect/>
          </a:stretch>
        </p:blipFill>
        <p:spPr>
          <a:xfrm>
            <a:off x="614678" y="2918788"/>
            <a:ext cx="8784000" cy="2068307"/>
          </a:xfrm>
          <a:prstGeom prst="rect">
            <a:avLst/>
          </a:prstGeom>
        </p:spPr>
      </p:pic>
      <p:grpSp>
        <p:nvGrpSpPr>
          <p:cNvPr id="21" name="그룹 20">
            <a:extLst>
              <a:ext uri="{FF2B5EF4-FFF2-40B4-BE49-F238E27FC236}">
                <a16:creationId xmlns="" xmlns:a16="http://schemas.microsoft.com/office/drawing/2014/main" id="{A9DB7DD0-AA7A-4B07-8996-7FC36E5F9099}"/>
              </a:ext>
            </a:extLst>
          </p:cNvPr>
          <p:cNvGrpSpPr/>
          <p:nvPr/>
        </p:nvGrpSpPr>
        <p:grpSpPr>
          <a:xfrm>
            <a:off x="667020" y="4989847"/>
            <a:ext cx="8680179" cy="1181367"/>
            <a:chOff x="676851" y="3081412"/>
            <a:chExt cx="8680179" cy="1181367"/>
          </a:xfrm>
        </p:grpSpPr>
        <p:sp>
          <p:nvSpPr>
            <p:cNvPr id="22"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1813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2-3</a:t>
              </a:r>
            </a:p>
          </p:txBody>
        </p:sp>
        <p:sp>
          <p:nvSpPr>
            <p:cNvPr id="25" name="TextBox 21">
              <a:extLst>
                <a:ext uri="{FF2B5EF4-FFF2-40B4-BE49-F238E27FC236}">
                  <a16:creationId xmlns="" xmlns:a16="http://schemas.microsoft.com/office/drawing/2014/main" id="{56521AD1-2372-4709-9497-BC4191E7C8E0}"/>
                </a:ext>
              </a:extLst>
            </p:cNvPr>
            <p:cNvSpPr txBox="1"/>
            <p:nvPr/>
          </p:nvSpPr>
          <p:spPr>
            <a:xfrm>
              <a:off x="1036274" y="3504419"/>
              <a:ext cx="8108322" cy="63094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latin typeface="SamsungOne 400" panose="020B0503030303020204" pitchFamily="34" charset="0"/>
                  <a:ea typeface="SamsungOne 400" panose="020B0503030303020204" pitchFamily="34" charset="0"/>
                  <a:cs typeface="+mn-cs"/>
                </a:rPr>
                <a:t>The change list, which acts as a wallet for coins, is initialized as an empty list.</a:t>
              </a:r>
            </a:p>
            <a:p>
              <a:pPr marL="182563" lvl="0" indent="-182563" latinLnBrk="0">
                <a:spcAft>
                  <a:spcPts val="600"/>
                </a:spcAft>
                <a:buClr>
                  <a:srgbClr val="1429A0"/>
                </a:buClr>
                <a:buFont typeface="Arial" panose="020B0604020202020204" pitchFamily="34" charset="0"/>
                <a:buChar char="•"/>
              </a:pPr>
              <a:r>
                <a:rPr lang="en-US" altLang="ko-KR" sz="1200" dirty="0">
                  <a:latin typeface="SamsungOne 400" panose="020B0503030303020204" pitchFamily="34" charset="0"/>
                  <a:ea typeface="SamsungOne 400" panose="020B0503030303020204" pitchFamily="34" charset="0"/>
                  <a:cs typeface="+mn-cs"/>
                </a:rPr>
                <a:t>Since coins are arranged in descending order, initialize the maximum amount of coin position ‘largest’ that can be placed in the current wallet as the first element of the coin list.</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6" name="TextBox 25">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Implementation and Coding</a:t>
            </a:r>
          </a:p>
        </p:txBody>
      </p:sp>
      <p:sp>
        <p:nvSpPr>
          <p:cNvPr id="27" name="직사각형 26">
            <a:extLst>
              <a:ext uri="{FF2B5EF4-FFF2-40B4-BE49-F238E27FC236}">
                <a16:creationId xmlns:a16="http://schemas.microsoft.com/office/drawing/2014/main" xmlns="" id="{F592450A-01E1-4E06-9A3E-8EA290D8E695}"/>
              </a:ext>
            </a:extLst>
          </p:cNvPr>
          <p:cNvSpPr/>
          <p:nvPr/>
        </p:nvSpPr>
        <p:spPr>
          <a:xfrm>
            <a:off x="580388" y="2010291"/>
            <a:ext cx="8770089"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Let’s write an algorithm to solve the coin exchange problem.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input of the algorithm is the coin type and the amount of change, and the output is a list of coins.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At this time, suppose that the amount of coins is given in descending order.</a:t>
            </a:r>
          </a:p>
        </p:txBody>
      </p:sp>
    </p:spTree>
    <p:extLst>
      <p:ext uri="{BB962C8B-B14F-4D97-AF65-F5344CB8AC3E}">
        <p14:creationId xmlns:p14="http://schemas.microsoft.com/office/powerpoint/2010/main" val="3028894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a:extLst>
              <a:ext uri="{FF2B5EF4-FFF2-40B4-BE49-F238E27FC236}">
                <a16:creationId xmlns="" xmlns:a16="http://schemas.microsoft.com/office/drawing/2014/main" id="{E74F8FE4-D30E-4BE2-8B69-CFB5752B7565}"/>
              </a:ext>
            </a:extLst>
          </p:cNvPr>
          <p:cNvPicPr>
            <a:picLocks noChangeAspect="1"/>
          </p:cNvPicPr>
          <p:nvPr/>
        </p:nvPicPr>
        <p:blipFill>
          <a:blip r:embed="rId2"/>
          <a:stretch>
            <a:fillRect/>
          </a:stretch>
        </p:blipFill>
        <p:spPr>
          <a:xfrm>
            <a:off x="660398" y="2315090"/>
            <a:ext cx="8784000" cy="2068307"/>
          </a:xfrm>
          <a:prstGeom prst="rect">
            <a:avLst/>
          </a:prstGeom>
        </p:spPr>
      </p:pic>
      <p:grpSp>
        <p:nvGrpSpPr>
          <p:cNvPr id="22" name="그룹 21">
            <a:extLst>
              <a:ext uri="{FF2B5EF4-FFF2-40B4-BE49-F238E27FC236}">
                <a16:creationId xmlns="" xmlns:a16="http://schemas.microsoft.com/office/drawing/2014/main" id="{A9DB7DD0-AA7A-4B07-8996-7FC36E5F9099}"/>
              </a:ext>
            </a:extLst>
          </p:cNvPr>
          <p:cNvGrpSpPr/>
          <p:nvPr/>
        </p:nvGrpSpPr>
        <p:grpSpPr>
          <a:xfrm>
            <a:off x="713200" y="4406599"/>
            <a:ext cx="8680179" cy="1846717"/>
            <a:chOff x="676851" y="3081412"/>
            <a:chExt cx="8680179" cy="1846717"/>
          </a:xfrm>
        </p:grpSpPr>
        <p:sp>
          <p:nvSpPr>
            <p:cNvPr id="23"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84671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4-9</a:t>
              </a:r>
            </a:p>
          </p:txBody>
        </p:sp>
        <p:sp>
          <p:nvSpPr>
            <p:cNvPr id="26" name="TextBox 21">
              <a:extLst>
                <a:ext uri="{FF2B5EF4-FFF2-40B4-BE49-F238E27FC236}">
                  <a16:creationId xmlns="" xmlns:a16="http://schemas.microsoft.com/office/drawing/2014/main" id="{56521AD1-2372-4709-9497-BC4191E7C8E0}"/>
                </a:ext>
              </a:extLst>
            </p:cNvPr>
            <p:cNvSpPr txBox="1"/>
            <p:nvPr/>
          </p:nvSpPr>
          <p:spPr>
            <a:xfrm>
              <a:off x="1036274" y="3504419"/>
              <a:ext cx="8108322" cy="1338828"/>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while statement repeats until the change is still available.</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If the change is greater than or equal to the current ‘largest’ amount, subtract the amount from line 8-9. </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If the change is less than the current amount of ‘largest’,  increase the largest and proceed with the next amount of coins. </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When you exit the door, you return the changes because the amount of the coin in the change is the amount of the change.</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27" name="TextBox 26">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Implementation and Coding</a:t>
            </a:r>
          </a:p>
        </p:txBody>
      </p:sp>
      <p:sp>
        <p:nvSpPr>
          <p:cNvPr id="28" name="직사각형 27">
            <a:extLst>
              <a:ext uri="{FF2B5EF4-FFF2-40B4-BE49-F238E27FC236}">
                <a16:creationId xmlns:a16="http://schemas.microsoft.com/office/drawing/2014/main" xmlns="" id="{F592450A-01E1-4E06-9A3E-8EA290D8E695}"/>
              </a:ext>
            </a:extLst>
          </p:cNvPr>
          <p:cNvSpPr/>
          <p:nvPr/>
        </p:nvSpPr>
        <p:spPr>
          <a:xfrm>
            <a:off x="580388" y="2010291"/>
            <a:ext cx="877008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Since the amount of coins is arranged in descending order, the greedy approach can be applied as follows.</a:t>
            </a:r>
          </a:p>
        </p:txBody>
      </p:sp>
    </p:spTree>
    <p:extLst>
      <p:ext uri="{BB962C8B-B14F-4D97-AF65-F5344CB8AC3E}">
        <p14:creationId xmlns:p14="http://schemas.microsoft.com/office/powerpoint/2010/main" val="84127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 xmlns:a16="http://schemas.microsoft.com/office/drawing/2014/main" id="{FF87F087-325F-40C7-B2C7-D61D93560D83}"/>
              </a:ext>
            </a:extLst>
          </p:cNvPr>
          <p:cNvPicPr>
            <a:picLocks noChangeAspect="1"/>
          </p:cNvPicPr>
          <p:nvPr/>
        </p:nvPicPr>
        <p:blipFill>
          <a:blip r:embed="rId2"/>
          <a:stretch>
            <a:fillRect/>
          </a:stretch>
        </p:blipFill>
        <p:spPr>
          <a:xfrm>
            <a:off x="580388" y="2909622"/>
            <a:ext cx="8793677" cy="1378161"/>
          </a:xfrm>
          <a:prstGeom prst="rect">
            <a:avLst/>
          </a:prstGeom>
        </p:spPr>
      </p:pic>
      <p:sp>
        <p:nvSpPr>
          <p:cNvPr id="9" name="직사각형 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0" name="직사각형 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Greedy Approach</a:t>
            </a:r>
          </a:p>
        </p:txBody>
      </p:sp>
      <p:sp>
        <p:nvSpPr>
          <p:cNvPr id="12" name="TextBox 11">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Running the Code</a:t>
            </a:r>
          </a:p>
        </p:txBody>
      </p:sp>
      <p:sp>
        <p:nvSpPr>
          <p:cNvPr id="18" name="직사각형 17">
            <a:extLst>
              <a:ext uri="{FF2B5EF4-FFF2-40B4-BE49-F238E27FC236}">
                <a16:creationId xmlns:a16="http://schemas.microsoft.com/office/drawing/2014/main" xmlns="" id="{F592450A-01E1-4E06-9A3E-8EA290D8E695}"/>
              </a:ext>
            </a:extLst>
          </p:cNvPr>
          <p:cNvSpPr/>
          <p:nvPr/>
        </p:nvSpPr>
        <p:spPr>
          <a:xfrm>
            <a:off x="580388" y="2010291"/>
            <a:ext cx="8770089" cy="769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algorithm implemented earlier operates as follows.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list</a:t>
            </a:r>
            <a:r>
              <a:rPr lang="ko-KR" altLang="en-US" sz="1300" dirty="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and number of coins are the output for the amount of change received from the user.</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At this time, it is assumed that the input value is an amount that can make change from a set of coins.</a:t>
            </a:r>
          </a:p>
        </p:txBody>
      </p:sp>
    </p:spTree>
    <p:extLst>
      <p:ext uri="{BB962C8B-B14F-4D97-AF65-F5344CB8AC3E}">
        <p14:creationId xmlns:p14="http://schemas.microsoft.com/office/powerpoint/2010/main" val="997702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표 10">
            <a:extLst>
              <a:ext uri="{FF2B5EF4-FFF2-40B4-BE49-F238E27FC236}">
                <a16:creationId xmlns="" xmlns:a16="http://schemas.microsoft.com/office/drawing/2014/main" id="{05712DF0-A843-4A46-975A-9D5F56C2FAB3}"/>
              </a:ext>
            </a:extLst>
          </p:cNvPr>
          <p:cNvGraphicFramePr>
            <a:graphicFrameLocks noGrp="1"/>
          </p:cNvGraphicFramePr>
          <p:nvPr>
            <p:extLst>
              <p:ext uri="{D42A27DB-BD31-4B8C-83A1-F6EECF244321}">
                <p14:modId xmlns:p14="http://schemas.microsoft.com/office/powerpoint/2010/main" val="279221715"/>
              </p:ext>
            </p:extLst>
          </p:nvPr>
        </p:nvGraphicFramePr>
        <p:xfrm>
          <a:off x="580388" y="3139243"/>
          <a:ext cx="8643624" cy="1107012"/>
        </p:xfrm>
        <a:graphic>
          <a:graphicData uri="http://schemas.openxmlformats.org/drawingml/2006/table">
            <a:tbl>
              <a:tblPr firstRow="1" bandRow="1">
                <a:tableStyleId>{5C22544A-7EE6-4342-B048-85BDC9FD1C3A}</a:tableStyleId>
              </a:tblPr>
              <a:tblGrid>
                <a:gridCol w="1080453">
                  <a:extLst>
                    <a:ext uri="{9D8B030D-6E8A-4147-A177-3AD203B41FA5}">
                      <a16:colId xmlns="" xmlns:a16="http://schemas.microsoft.com/office/drawing/2014/main" val="2868620206"/>
                    </a:ext>
                  </a:extLst>
                </a:gridCol>
                <a:gridCol w="1080453">
                  <a:extLst>
                    <a:ext uri="{9D8B030D-6E8A-4147-A177-3AD203B41FA5}">
                      <a16:colId xmlns="" xmlns:a16="http://schemas.microsoft.com/office/drawing/2014/main" val="2755049340"/>
                    </a:ext>
                  </a:extLst>
                </a:gridCol>
                <a:gridCol w="1080453">
                  <a:extLst>
                    <a:ext uri="{9D8B030D-6E8A-4147-A177-3AD203B41FA5}">
                      <a16:colId xmlns="" xmlns:a16="http://schemas.microsoft.com/office/drawing/2014/main" val="4084292583"/>
                    </a:ext>
                  </a:extLst>
                </a:gridCol>
                <a:gridCol w="1080453">
                  <a:extLst>
                    <a:ext uri="{9D8B030D-6E8A-4147-A177-3AD203B41FA5}">
                      <a16:colId xmlns="" xmlns:a16="http://schemas.microsoft.com/office/drawing/2014/main" val="3699822827"/>
                    </a:ext>
                  </a:extLst>
                </a:gridCol>
                <a:gridCol w="1080453">
                  <a:extLst>
                    <a:ext uri="{9D8B030D-6E8A-4147-A177-3AD203B41FA5}">
                      <a16:colId xmlns="" xmlns:a16="http://schemas.microsoft.com/office/drawing/2014/main" val="112805235"/>
                    </a:ext>
                  </a:extLst>
                </a:gridCol>
                <a:gridCol w="1080453">
                  <a:extLst>
                    <a:ext uri="{9D8B030D-6E8A-4147-A177-3AD203B41FA5}">
                      <a16:colId xmlns="" xmlns:a16="http://schemas.microsoft.com/office/drawing/2014/main" val="3911487236"/>
                    </a:ext>
                  </a:extLst>
                </a:gridCol>
                <a:gridCol w="1080453">
                  <a:extLst>
                    <a:ext uri="{9D8B030D-6E8A-4147-A177-3AD203B41FA5}">
                      <a16:colId xmlns="" xmlns:a16="http://schemas.microsoft.com/office/drawing/2014/main" val="182918070"/>
                    </a:ext>
                  </a:extLst>
                </a:gridCol>
                <a:gridCol w="1080453">
                  <a:extLst>
                    <a:ext uri="{9D8B030D-6E8A-4147-A177-3AD203B41FA5}">
                      <a16:colId xmlns="" xmlns:a16="http://schemas.microsoft.com/office/drawing/2014/main" val="225861230"/>
                    </a:ext>
                  </a:extLst>
                </a:gridCol>
              </a:tblGrid>
              <a:tr h="369004">
                <a:tc>
                  <a:txBody>
                    <a:bodyPr/>
                    <a:lstStyle/>
                    <a:p>
                      <a:pPr algn="ctr" latinLnBrk="1"/>
                      <a:r>
                        <a:rPr lang="en-US" altLang="ko-KR" sz="1400" b="0" dirty="0">
                          <a:solidFill>
                            <a:schemeClr val="tx1"/>
                          </a:solidFill>
                          <a:latin typeface="SamsungOne 400" panose="020B0503030303020204" pitchFamily="34" charset="0"/>
                          <a:ea typeface="SamsungOne 400" panose="020B0503030303020204" pitchFamily="34" charset="0"/>
                        </a:rPr>
                        <a:t>id</a:t>
                      </a:r>
                      <a:endParaRPr lang="ko-KR" altLang="en-US" sz="14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400" b="0" kern="1200" dirty="0">
                          <a:solidFill>
                            <a:schemeClr val="tx1"/>
                          </a:solidFill>
                          <a:latin typeface="SamsungOne 400" panose="020B0503030303020204" pitchFamily="34" charset="0"/>
                          <a:ea typeface="SamsungOne 400" panose="020B0503030303020204" pitchFamily="34" charset="0"/>
                          <a:cs typeface="+mn-cs"/>
                        </a:rPr>
                        <a:t>0</a:t>
                      </a:r>
                      <a:endParaRPr lang="ko-KR" altLang="en-US" sz="1400" b="0" kern="1200" dirty="0">
                        <a:solidFill>
                          <a:schemeClr val="tx1"/>
                        </a:solidFill>
                        <a:latin typeface="SamsungOne 400" panose="020B0503030303020204" pitchFamily="34" charset="0"/>
                        <a:ea typeface="SamsungOne 400" panose="02020600000000000000" pitchFamily="18" charset="-127"/>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SamsungOne 400" panose="020B0503030303020204" pitchFamily="34" charset="0"/>
                          <a:ea typeface="SamsungOne 400" panose="020B0503030303020204" pitchFamily="34" charset="0"/>
                        </a:rPr>
                        <a:t>1</a:t>
                      </a:r>
                      <a:endParaRPr lang="ko-KR" altLang="en-US" sz="14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SamsungOne 400" panose="020B0503030303020204" pitchFamily="34" charset="0"/>
                          <a:ea typeface="SamsungOne 400" panose="020B0503030303020204" pitchFamily="34" charset="0"/>
                        </a:rPr>
                        <a:t>2</a:t>
                      </a:r>
                      <a:endParaRPr lang="ko-KR" altLang="en-US" sz="14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SamsungOne 400" panose="020B0503030303020204" pitchFamily="34" charset="0"/>
                          <a:ea typeface="SamsungOne 400" panose="020B0503030303020204" pitchFamily="34" charset="0"/>
                        </a:rPr>
                        <a:t>3</a:t>
                      </a:r>
                      <a:endParaRPr lang="ko-KR" altLang="en-US" sz="14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SamsungOne 400" panose="020B0503030303020204" pitchFamily="34" charset="0"/>
                          <a:ea typeface="SamsungOne 400" panose="020B0503030303020204" pitchFamily="34" charset="0"/>
                        </a:rPr>
                        <a:t>4</a:t>
                      </a:r>
                      <a:endParaRPr lang="ko-KR" altLang="en-US" sz="14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SamsungOne 400" panose="020B0503030303020204" pitchFamily="34" charset="0"/>
                          <a:ea typeface="SamsungOne 400" panose="020B0503030303020204" pitchFamily="34" charset="0"/>
                        </a:rPr>
                        <a:t>5</a:t>
                      </a:r>
                      <a:endParaRPr lang="ko-KR" altLang="en-US" sz="14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b="0" dirty="0">
                          <a:solidFill>
                            <a:schemeClr val="tx1"/>
                          </a:solidFill>
                          <a:latin typeface="SamsungOne 400" panose="020B0503030303020204" pitchFamily="34" charset="0"/>
                          <a:ea typeface="SamsungOne 400" panose="020B0503030303020204" pitchFamily="34" charset="0"/>
                        </a:rPr>
                        <a:t>6</a:t>
                      </a:r>
                      <a:endParaRPr lang="ko-KR" altLang="en-US" sz="14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608827001"/>
                  </a:ext>
                </a:extLst>
              </a:tr>
              <a:tr h="369004">
                <a:tc>
                  <a:txBody>
                    <a:bodyPr/>
                    <a:lstStyle/>
                    <a:p>
                      <a:pPr algn="ctr" latinLnBrk="1"/>
                      <a:r>
                        <a:rPr lang="en-US" altLang="ko-KR" sz="1400" dirty="0">
                          <a:latin typeface="SamsungOne 400" panose="020B0503030303020204" pitchFamily="34" charset="0"/>
                          <a:ea typeface="SamsungOne 400" panose="020B0503030303020204" pitchFamily="34" charset="0"/>
                        </a:rPr>
                        <a:t>start</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1</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3</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2</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1</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5</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8</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5</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66749296"/>
                  </a:ext>
                </a:extLst>
              </a:tr>
              <a:tr h="369004">
                <a:tc>
                  <a:txBody>
                    <a:bodyPr/>
                    <a:lstStyle/>
                    <a:p>
                      <a:pPr algn="ctr" latinLnBrk="1"/>
                      <a:r>
                        <a:rPr lang="en-US" altLang="ko-KR" sz="1400" dirty="0">
                          <a:latin typeface="SamsungOne 400" panose="020B0503030303020204" pitchFamily="34" charset="0"/>
                          <a:ea typeface="SamsungOne 400" panose="020B0503030303020204" pitchFamily="34" charset="0"/>
                        </a:rPr>
                        <a:t>finish</a:t>
                      </a:r>
                      <a:endParaRPr lang="ko-KR" altLang="en-US" sz="1400" dirty="0">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2</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4</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5</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6</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dirty="0">
                          <a:latin typeface="SamsungOne 400" panose="020B0503030303020204" pitchFamily="34" charset="0"/>
                          <a:ea typeface="SamsungOne 400" panose="020B0503030303020204" pitchFamily="34" charset="0"/>
                        </a:rPr>
                        <a:t>6</a:t>
                      </a:r>
                      <a:endParaRPr lang="ko-KR" altLang="en-US" sz="1400" dirty="0">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kern="1200" dirty="0">
                          <a:solidFill>
                            <a:schemeClr val="dk1"/>
                          </a:solidFill>
                          <a:latin typeface="SamsungOne 400" panose="020B0503030303020204" pitchFamily="34" charset="0"/>
                          <a:ea typeface="SamsungOne 400" panose="020B0503030303020204" pitchFamily="34" charset="0"/>
                          <a:cs typeface="+mn-cs"/>
                        </a:rPr>
                        <a:t>9</a:t>
                      </a:r>
                      <a:endParaRPr lang="ko-KR" altLang="en-US" sz="1400" kern="1200" dirty="0">
                        <a:solidFill>
                          <a:schemeClr val="dk1"/>
                        </a:solidFill>
                        <a:latin typeface="SamsungOne 400" panose="020B0503030303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400" kern="1200" dirty="0">
                          <a:solidFill>
                            <a:schemeClr val="dk1"/>
                          </a:solidFill>
                          <a:latin typeface="SamsungOne 400" panose="020B0503030303020204" pitchFamily="34" charset="0"/>
                          <a:ea typeface="SamsungOne 400" panose="020B0503030303020204" pitchFamily="34" charset="0"/>
                          <a:cs typeface="+mn-cs"/>
                        </a:rPr>
                        <a:t>9</a:t>
                      </a:r>
                      <a:endParaRPr lang="ko-KR" altLang="en-US" sz="1400" kern="1200" dirty="0">
                        <a:solidFill>
                          <a:schemeClr val="dk1"/>
                        </a:solidFill>
                        <a:latin typeface="SamsungOne 400" panose="020B0503030303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42700122"/>
                  </a:ext>
                </a:extLst>
              </a:tr>
            </a:tbl>
          </a:graphicData>
        </a:graphic>
      </p:graphicFrame>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9" name="직사각형 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1" name="직사각형 1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12" name="TextBox 11">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Solving the Activity Selection Problem</a:t>
            </a:r>
          </a:p>
        </p:txBody>
      </p:sp>
      <p:sp>
        <p:nvSpPr>
          <p:cNvPr id="13" name="직사각형 12">
            <a:extLst>
              <a:ext uri="{FF2B5EF4-FFF2-40B4-BE49-F238E27FC236}">
                <a16:creationId xmlns:a16="http://schemas.microsoft.com/office/drawing/2014/main" xmlns="" id="{F592450A-01E1-4E06-9A3E-8EA290D8E695}"/>
              </a:ext>
            </a:extLst>
          </p:cNvPr>
          <p:cNvSpPr/>
          <p:nvPr/>
        </p:nvSpPr>
        <p:spPr>
          <a:xfrm>
            <a:off x="580388" y="2010291"/>
            <a:ext cx="8770089" cy="1231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Let’s apply the greedy approach to the activity selection problem presented above.</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Suppose that N=7 conference room usage requests were given as follows.</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Each meeting room request was given a start time and an end time. What is the maximum number of meetings that do not overlap here?</a:t>
            </a:r>
          </a:p>
          <a:p>
            <a:pPr marL="115888" indent="-115888" latinLnBrk="0">
              <a:spcAft>
                <a:spcPts val="600"/>
              </a:spcAft>
              <a:buSzPct val="120000"/>
              <a:buBlip>
                <a:blip r:embed="rId2"/>
              </a:buBlip>
              <a:defRPr/>
            </a:pP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784494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표 10">
            <a:extLst>
              <a:ext uri="{FF2B5EF4-FFF2-40B4-BE49-F238E27FC236}">
                <a16:creationId xmlns="" xmlns:a16="http://schemas.microsoft.com/office/drawing/2014/main" id="{05712DF0-A843-4A46-975A-9D5F56C2FAB3}"/>
              </a:ext>
            </a:extLst>
          </p:cNvPr>
          <p:cNvGraphicFramePr>
            <a:graphicFrameLocks noGrp="1"/>
          </p:cNvGraphicFramePr>
          <p:nvPr>
            <p:extLst>
              <p:ext uri="{D42A27DB-BD31-4B8C-83A1-F6EECF244321}">
                <p14:modId xmlns:p14="http://schemas.microsoft.com/office/powerpoint/2010/main" val="3703583698"/>
              </p:ext>
            </p:extLst>
          </p:nvPr>
        </p:nvGraphicFramePr>
        <p:xfrm>
          <a:off x="715821" y="2614087"/>
          <a:ext cx="3067509" cy="3283792"/>
        </p:xfrm>
        <a:graphic>
          <a:graphicData uri="http://schemas.openxmlformats.org/drawingml/2006/table">
            <a:tbl>
              <a:tblPr firstRow="1" bandRow="1">
                <a:tableStyleId>{5C22544A-7EE6-4342-B048-85BDC9FD1C3A}</a:tableStyleId>
              </a:tblPr>
              <a:tblGrid>
                <a:gridCol w="1022503">
                  <a:extLst>
                    <a:ext uri="{9D8B030D-6E8A-4147-A177-3AD203B41FA5}">
                      <a16:colId xmlns="" xmlns:a16="http://schemas.microsoft.com/office/drawing/2014/main" val="2868620206"/>
                    </a:ext>
                  </a:extLst>
                </a:gridCol>
                <a:gridCol w="1022503">
                  <a:extLst>
                    <a:ext uri="{9D8B030D-6E8A-4147-A177-3AD203B41FA5}">
                      <a16:colId xmlns="" xmlns:a16="http://schemas.microsoft.com/office/drawing/2014/main" val="2755049340"/>
                    </a:ext>
                  </a:extLst>
                </a:gridCol>
                <a:gridCol w="1022503">
                  <a:extLst>
                    <a:ext uri="{9D8B030D-6E8A-4147-A177-3AD203B41FA5}">
                      <a16:colId xmlns="" xmlns:a16="http://schemas.microsoft.com/office/drawing/2014/main" val="4084292583"/>
                    </a:ext>
                  </a:extLst>
                </a:gridCol>
              </a:tblGrid>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id</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mn-cs"/>
                        </a:rPr>
                        <a:t>start</a:t>
                      </a:r>
                      <a:endParaRPr lang="ko-KR" altLang="en-US" sz="1600" b="0" kern="1200" dirty="0">
                        <a:solidFill>
                          <a:schemeClr val="tx1"/>
                        </a:solidFill>
                        <a:latin typeface="SamsungOne 400" panose="020B0503030303020204" pitchFamily="34" charset="0"/>
                        <a:ea typeface="SamsungOne 400" panose="02020600000000000000" pitchFamily="18" charset="-127"/>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finish</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60882700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66749296"/>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42700122"/>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92253264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347373373"/>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42511457"/>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7</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9</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32264679"/>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9</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62382834"/>
                  </a:ext>
                </a:extLst>
              </a:tr>
            </a:tbl>
          </a:graphicData>
        </a:graphic>
      </p:graphicFrame>
      <p:graphicFrame>
        <p:nvGraphicFramePr>
          <p:cNvPr id="2" name="표 1">
            <a:extLst>
              <a:ext uri="{FF2B5EF4-FFF2-40B4-BE49-F238E27FC236}">
                <a16:creationId xmlns="" xmlns:a16="http://schemas.microsoft.com/office/drawing/2014/main" id="{011E80EF-CDD2-4F1D-88B4-0B1B0C75702D}"/>
              </a:ext>
            </a:extLst>
          </p:cNvPr>
          <p:cNvGraphicFramePr>
            <a:graphicFrameLocks noGrp="1"/>
          </p:cNvGraphicFramePr>
          <p:nvPr>
            <p:extLst>
              <p:ext uri="{D42A27DB-BD31-4B8C-83A1-F6EECF244321}">
                <p14:modId xmlns:p14="http://schemas.microsoft.com/office/powerpoint/2010/main" val="3026282262"/>
              </p:ext>
            </p:extLst>
          </p:nvPr>
        </p:nvGraphicFramePr>
        <p:xfrm>
          <a:off x="4531572" y="2352297"/>
          <a:ext cx="4142889" cy="2966720"/>
        </p:xfrm>
        <a:graphic>
          <a:graphicData uri="http://schemas.openxmlformats.org/drawingml/2006/table">
            <a:tbl>
              <a:tblPr firstRow="1" bandRow="1">
                <a:tableStyleId>{5C22544A-7EE6-4342-B048-85BDC9FD1C3A}</a:tableStyleId>
              </a:tblPr>
              <a:tblGrid>
                <a:gridCol w="460321">
                  <a:extLst>
                    <a:ext uri="{9D8B030D-6E8A-4147-A177-3AD203B41FA5}">
                      <a16:colId xmlns="" xmlns:a16="http://schemas.microsoft.com/office/drawing/2014/main" val="3346643302"/>
                    </a:ext>
                  </a:extLst>
                </a:gridCol>
                <a:gridCol w="460321">
                  <a:extLst>
                    <a:ext uri="{9D8B030D-6E8A-4147-A177-3AD203B41FA5}">
                      <a16:colId xmlns="" xmlns:a16="http://schemas.microsoft.com/office/drawing/2014/main" val="3179232704"/>
                    </a:ext>
                  </a:extLst>
                </a:gridCol>
                <a:gridCol w="460321">
                  <a:extLst>
                    <a:ext uri="{9D8B030D-6E8A-4147-A177-3AD203B41FA5}">
                      <a16:colId xmlns="" xmlns:a16="http://schemas.microsoft.com/office/drawing/2014/main" val="1374331464"/>
                    </a:ext>
                  </a:extLst>
                </a:gridCol>
                <a:gridCol w="460321">
                  <a:extLst>
                    <a:ext uri="{9D8B030D-6E8A-4147-A177-3AD203B41FA5}">
                      <a16:colId xmlns="" xmlns:a16="http://schemas.microsoft.com/office/drawing/2014/main" val="2905780089"/>
                    </a:ext>
                  </a:extLst>
                </a:gridCol>
                <a:gridCol w="460321">
                  <a:extLst>
                    <a:ext uri="{9D8B030D-6E8A-4147-A177-3AD203B41FA5}">
                      <a16:colId xmlns="" xmlns:a16="http://schemas.microsoft.com/office/drawing/2014/main" val="3445358173"/>
                    </a:ext>
                  </a:extLst>
                </a:gridCol>
                <a:gridCol w="460321">
                  <a:extLst>
                    <a:ext uri="{9D8B030D-6E8A-4147-A177-3AD203B41FA5}">
                      <a16:colId xmlns="" xmlns:a16="http://schemas.microsoft.com/office/drawing/2014/main" val="893517618"/>
                    </a:ext>
                  </a:extLst>
                </a:gridCol>
                <a:gridCol w="460321">
                  <a:extLst>
                    <a:ext uri="{9D8B030D-6E8A-4147-A177-3AD203B41FA5}">
                      <a16:colId xmlns="" xmlns:a16="http://schemas.microsoft.com/office/drawing/2014/main" val="997294168"/>
                    </a:ext>
                  </a:extLst>
                </a:gridCol>
                <a:gridCol w="460321">
                  <a:extLst>
                    <a:ext uri="{9D8B030D-6E8A-4147-A177-3AD203B41FA5}">
                      <a16:colId xmlns="" xmlns:a16="http://schemas.microsoft.com/office/drawing/2014/main" val="621610727"/>
                    </a:ext>
                  </a:extLst>
                </a:gridCol>
                <a:gridCol w="460321">
                  <a:extLst>
                    <a:ext uri="{9D8B030D-6E8A-4147-A177-3AD203B41FA5}">
                      <a16:colId xmlns="" xmlns:a16="http://schemas.microsoft.com/office/drawing/2014/main" val="1719377290"/>
                    </a:ext>
                  </a:extLst>
                </a:gridCol>
              </a:tblGrid>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1772330395"/>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rgbClr val="6584E9"/>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259090528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26489777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endParaRPr lang="ko-KR" altLang="en-US" dirty="0"/>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555563253"/>
                  </a:ext>
                </a:extLst>
              </a:tr>
              <a:tr h="370840">
                <a:tc>
                  <a:txBody>
                    <a:bodyPr/>
                    <a:lstStyle/>
                    <a:p>
                      <a:pPr algn="ctr" latinLnBrk="1"/>
                      <a:endParaRPr lang="ko-KR" altLang="en-US" dirty="0"/>
                    </a:p>
                  </a:txBody>
                  <a:tcPr>
                    <a:solidFill>
                      <a:srgbClr val="6584E9"/>
                    </a:solidFill>
                  </a:tcPr>
                </a:tc>
                <a:tc>
                  <a:txBody>
                    <a:bodyPr/>
                    <a:lstStyle/>
                    <a:p>
                      <a:pPr algn="ctr" latinLnBrk="1"/>
                      <a:endParaRPr lang="ko-KR" altLang="en-US" dirty="0"/>
                    </a:p>
                  </a:txBody>
                  <a:tcPr>
                    <a:solidFill>
                      <a:srgbClr val="6584E9"/>
                    </a:solidFill>
                  </a:tcPr>
                </a:tc>
                <a:tc>
                  <a:txBody>
                    <a:bodyPr/>
                    <a:lstStyle/>
                    <a:p>
                      <a:pPr algn="ctr" latinLnBrk="1"/>
                      <a:endParaRPr lang="ko-KR" altLang="en-US" dirty="0"/>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endParaRPr lang="ko-KR" altLang="en-US" dirty="0"/>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941361396"/>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4115366961"/>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extLst>
                  <a:ext uri="{0D108BD9-81ED-4DB2-BD59-A6C34878D82A}">
                    <a16:rowId xmlns="" xmlns:a16="http://schemas.microsoft.com/office/drawing/2014/main" val="254928207"/>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extLst>
                  <a:ext uri="{0D108BD9-81ED-4DB2-BD59-A6C34878D82A}">
                    <a16:rowId xmlns="" xmlns:a16="http://schemas.microsoft.com/office/drawing/2014/main" val="1329307020"/>
                  </a:ext>
                </a:extLst>
              </a:tr>
            </a:tbl>
          </a:graphicData>
        </a:graphic>
      </p:graphicFrame>
      <p:sp>
        <p:nvSpPr>
          <p:cNvPr id="4" name="직사각형 3">
            <a:extLst>
              <a:ext uri="{FF2B5EF4-FFF2-40B4-BE49-F238E27FC236}">
                <a16:creationId xmlns="" xmlns:a16="http://schemas.microsoft.com/office/drawing/2014/main" id="{9F8B707E-53D5-4549-A8C5-ACEB3943FD1E}"/>
              </a:ext>
            </a:extLst>
          </p:cNvPr>
          <p:cNvSpPr/>
          <p:nvPr/>
        </p:nvSpPr>
        <p:spPr>
          <a:xfrm>
            <a:off x="4326216" y="5513077"/>
            <a:ext cx="309700"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sp>
        <p:nvSpPr>
          <p:cNvPr id="13" name="직사각형 12">
            <a:extLst>
              <a:ext uri="{FF2B5EF4-FFF2-40B4-BE49-F238E27FC236}">
                <a16:creationId xmlns="" xmlns:a16="http://schemas.microsoft.com/office/drawing/2014/main" id="{EF3585DE-F8C4-4E57-8008-AB98EBAED8C0}"/>
              </a:ext>
            </a:extLst>
          </p:cNvPr>
          <p:cNvSpPr/>
          <p:nvPr/>
        </p:nvSpPr>
        <p:spPr>
          <a:xfrm>
            <a:off x="4782518" y="5513077"/>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1</a:t>
            </a:r>
            <a:endParaRPr lang="ko-KR" altLang="en-US" sz="1600" dirty="0">
              <a:latin typeface="SamsungOne 400" panose="020B0503030303020204" pitchFamily="34" charset="0"/>
            </a:endParaRPr>
          </a:p>
        </p:txBody>
      </p:sp>
      <p:sp>
        <p:nvSpPr>
          <p:cNvPr id="14" name="직사각형 13">
            <a:extLst>
              <a:ext uri="{FF2B5EF4-FFF2-40B4-BE49-F238E27FC236}">
                <a16:creationId xmlns="" xmlns:a16="http://schemas.microsoft.com/office/drawing/2014/main" id="{A993A363-9DF2-474D-8E9D-B8CE2244EFBB}"/>
              </a:ext>
            </a:extLst>
          </p:cNvPr>
          <p:cNvSpPr/>
          <p:nvPr/>
        </p:nvSpPr>
        <p:spPr>
          <a:xfrm>
            <a:off x="5242828" y="5513077"/>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2</a:t>
            </a:r>
            <a:endParaRPr lang="ko-KR" altLang="en-US" sz="1600" dirty="0">
              <a:latin typeface="SamsungOne 400" panose="020B0503030303020204" pitchFamily="34" charset="0"/>
            </a:endParaRPr>
          </a:p>
        </p:txBody>
      </p:sp>
      <p:sp>
        <p:nvSpPr>
          <p:cNvPr id="15" name="직사각형 14">
            <a:extLst>
              <a:ext uri="{FF2B5EF4-FFF2-40B4-BE49-F238E27FC236}">
                <a16:creationId xmlns="" xmlns:a16="http://schemas.microsoft.com/office/drawing/2014/main" id="{AF3F2D43-D052-4EAB-AD74-3290ECF656D5}"/>
              </a:ext>
            </a:extLst>
          </p:cNvPr>
          <p:cNvSpPr/>
          <p:nvPr/>
        </p:nvSpPr>
        <p:spPr>
          <a:xfrm>
            <a:off x="5703138" y="5513077"/>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3</a:t>
            </a:r>
            <a:endParaRPr lang="ko-KR" altLang="en-US" sz="1600" dirty="0">
              <a:latin typeface="SamsungOne 400" panose="020B0503030303020204" pitchFamily="34" charset="0"/>
            </a:endParaRPr>
          </a:p>
        </p:txBody>
      </p:sp>
      <p:sp>
        <p:nvSpPr>
          <p:cNvPr id="17" name="직사각형 16">
            <a:extLst>
              <a:ext uri="{FF2B5EF4-FFF2-40B4-BE49-F238E27FC236}">
                <a16:creationId xmlns="" xmlns:a16="http://schemas.microsoft.com/office/drawing/2014/main" id="{A42D1A5E-4367-40FA-B604-2C1DCE4CE27D}"/>
              </a:ext>
            </a:extLst>
          </p:cNvPr>
          <p:cNvSpPr/>
          <p:nvPr/>
        </p:nvSpPr>
        <p:spPr>
          <a:xfrm>
            <a:off x="6163448" y="5513077"/>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4</a:t>
            </a:r>
            <a:endParaRPr lang="ko-KR" altLang="en-US" sz="1600" dirty="0">
              <a:latin typeface="SamsungOne 400" panose="020B0503030303020204" pitchFamily="34" charset="0"/>
            </a:endParaRPr>
          </a:p>
        </p:txBody>
      </p:sp>
      <p:sp>
        <p:nvSpPr>
          <p:cNvPr id="18" name="직사각형 17">
            <a:extLst>
              <a:ext uri="{FF2B5EF4-FFF2-40B4-BE49-F238E27FC236}">
                <a16:creationId xmlns="" xmlns:a16="http://schemas.microsoft.com/office/drawing/2014/main" id="{4B7E20F8-4916-4793-9805-D5534F749141}"/>
              </a:ext>
            </a:extLst>
          </p:cNvPr>
          <p:cNvSpPr/>
          <p:nvPr/>
        </p:nvSpPr>
        <p:spPr>
          <a:xfrm>
            <a:off x="6623758" y="5513077"/>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5</a:t>
            </a:r>
            <a:endParaRPr lang="ko-KR" altLang="en-US" sz="1600" dirty="0">
              <a:latin typeface="SamsungOne 400" panose="020B0503030303020204" pitchFamily="34" charset="0"/>
            </a:endParaRPr>
          </a:p>
        </p:txBody>
      </p:sp>
      <p:sp>
        <p:nvSpPr>
          <p:cNvPr id="22" name="직사각형 21">
            <a:extLst>
              <a:ext uri="{FF2B5EF4-FFF2-40B4-BE49-F238E27FC236}">
                <a16:creationId xmlns="" xmlns:a16="http://schemas.microsoft.com/office/drawing/2014/main" id="{8DEED1A6-4C62-4305-A8E4-7949BC191E88}"/>
              </a:ext>
            </a:extLst>
          </p:cNvPr>
          <p:cNvSpPr/>
          <p:nvPr/>
        </p:nvSpPr>
        <p:spPr>
          <a:xfrm>
            <a:off x="7084068" y="5513077"/>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6</a:t>
            </a:r>
            <a:endParaRPr lang="ko-KR" altLang="en-US" sz="1600" dirty="0">
              <a:latin typeface="SamsungOne 400" panose="020B0503030303020204" pitchFamily="34" charset="0"/>
            </a:endParaRPr>
          </a:p>
        </p:txBody>
      </p:sp>
      <p:sp>
        <p:nvSpPr>
          <p:cNvPr id="23" name="직사각형 22">
            <a:extLst>
              <a:ext uri="{FF2B5EF4-FFF2-40B4-BE49-F238E27FC236}">
                <a16:creationId xmlns="" xmlns:a16="http://schemas.microsoft.com/office/drawing/2014/main" id="{4122E766-0711-4606-89FE-5AE51ED3DD4F}"/>
              </a:ext>
            </a:extLst>
          </p:cNvPr>
          <p:cNvSpPr/>
          <p:nvPr/>
        </p:nvSpPr>
        <p:spPr>
          <a:xfrm>
            <a:off x="7544378" y="5513077"/>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7</a:t>
            </a:r>
            <a:endParaRPr lang="ko-KR" altLang="en-US" sz="1600" dirty="0">
              <a:latin typeface="SamsungOne 400" panose="020B0503030303020204" pitchFamily="34" charset="0"/>
            </a:endParaRPr>
          </a:p>
        </p:txBody>
      </p:sp>
      <p:sp>
        <p:nvSpPr>
          <p:cNvPr id="24" name="직사각형 23">
            <a:extLst>
              <a:ext uri="{FF2B5EF4-FFF2-40B4-BE49-F238E27FC236}">
                <a16:creationId xmlns="" xmlns:a16="http://schemas.microsoft.com/office/drawing/2014/main" id="{F22DFF36-A8CB-499C-A04B-5C9BD6042220}"/>
              </a:ext>
            </a:extLst>
          </p:cNvPr>
          <p:cNvSpPr/>
          <p:nvPr/>
        </p:nvSpPr>
        <p:spPr>
          <a:xfrm>
            <a:off x="8004688" y="5513077"/>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8</a:t>
            </a:r>
            <a:endParaRPr lang="ko-KR" altLang="en-US" sz="1600" dirty="0">
              <a:latin typeface="SamsungOne 400" panose="020B0503030303020204" pitchFamily="34" charset="0"/>
            </a:endParaRPr>
          </a:p>
        </p:txBody>
      </p:sp>
      <p:sp>
        <p:nvSpPr>
          <p:cNvPr id="27" name="직사각형 26">
            <a:extLst>
              <a:ext uri="{FF2B5EF4-FFF2-40B4-BE49-F238E27FC236}">
                <a16:creationId xmlns="" xmlns:a16="http://schemas.microsoft.com/office/drawing/2014/main" id="{2E9D8734-2296-4D12-8D76-F90ECC166EBE}"/>
              </a:ext>
            </a:extLst>
          </p:cNvPr>
          <p:cNvSpPr/>
          <p:nvPr/>
        </p:nvSpPr>
        <p:spPr>
          <a:xfrm>
            <a:off x="8464998" y="5513077"/>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9</a:t>
            </a:r>
            <a:endParaRPr lang="ko-KR" altLang="en-US" sz="1600" dirty="0">
              <a:latin typeface="SamsungOne 400" panose="020B0503030303020204" pitchFamily="34" charset="0"/>
            </a:endParaRPr>
          </a:p>
        </p:txBody>
      </p:sp>
      <p:sp>
        <p:nvSpPr>
          <p:cNvPr id="34" name="직사각형 33"/>
          <p:cNvSpPr/>
          <p:nvPr/>
        </p:nvSpPr>
        <p:spPr>
          <a:xfrm>
            <a:off x="3984285" y="2614084"/>
            <a:ext cx="5120640" cy="328379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Solving the Activity Selection Problem</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77008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Drawing these conference room requests on the timetable is as follows.</a:t>
            </a:r>
          </a:p>
        </p:txBody>
      </p:sp>
    </p:spTree>
    <p:extLst>
      <p:ext uri="{BB962C8B-B14F-4D97-AF65-F5344CB8AC3E}">
        <p14:creationId xmlns:p14="http://schemas.microsoft.com/office/powerpoint/2010/main" val="3015348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표 9">
            <a:extLst>
              <a:ext uri="{FF2B5EF4-FFF2-40B4-BE49-F238E27FC236}">
                <a16:creationId xmlns="" xmlns:a16="http://schemas.microsoft.com/office/drawing/2014/main" id="{3D3BF5A1-0FEC-44AD-8915-CC447B7B51A5}"/>
              </a:ext>
            </a:extLst>
          </p:cNvPr>
          <p:cNvGraphicFramePr>
            <a:graphicFrameLocks noGrp="1"/>
          </p:cNvGraphicFramePr>
          <p:nvPr>
            <p:extLst>
              <p:ext uri="{D42A27DB-BD31-4B8C-83A1-F6EECF244321}">
                <p14:modId xmlns:p14="http://schemas.microsoft.com/office/powerpoint/2010/main" val="3959612729"/>
              </p:ext>
            </p:extLst>
          </p:nvPr>
        </p:nvGraphicFramePr>
        <p:xfrm>
          <a:off x="4450607" y="2732810"/>
          <a:ext cx="4142889" cy="2966720"/>
        </p:xfrm>
        <a:graphic>
          <a:graphicData uri="http://schemas.openxmlformats.org/drawingml/2006/table">
            <a:tbl>
              <a:tblPr firstRow="1" bandRow="1">
                <a:tableStyleId>{5C22544A-7EE6-4342-B048-85BDC9FD1C3A}</a:tableStyleId>
              </a:tblPr>
              <a:tblGrid>
                <a:gridCol w="460321">
                  <a:extLst>
                    <a:ext uri="{9D8B030D-6E8A-4147-A177-3AD203B41FA5}">
                      <a16:colId xmlns="" xmlns:a16="http://schemas.microsoft.com/office/drawing/2014/main" val="3346643302"/>
                    </a:ext>
                  </a:extLst>
                </a:gridCol>
                <a:gridCol w="460321">
                  <a:extLst>
                    <a:ext uri="{9D8B030D-6E8A-4147-A177-3AD203B41FA5}">
                      <a16:colId xmlns="" xmlns:a16="http://schemas.microsoft.com/office/drawing/2014/main" val="3179232704"/>
                    </a:ext>
                  </a:extLst>
                </a:gridCol>
                <a:gridCol w="460321">
                  <a:extLst>
                    <a:ext uri="{9D8B030D-6E8A-4147-A177-3AD203B41FA5}">
                      <a16:colId xmlns="" xmlns:a16="http://schemas.microsoft.com/office/drawing/2014/main" val="1374331464"/>
                    </a:ext>
                  </a:extLst>
                </a:gridCol>
                <a:gridCol w="460321">
                  <a:extLst>
                    <a:ext uri="{9D8B030D-6E8A-4147-A177-3AD203B41FA5}">
                      <a16:colId xmlns="" xmlns:a16="http://schemas.microsoft.com/office/drawing/2014/main" val="2905780089"/>
                    </a:ext>
                  </a:extLst>
                </a:gridCol>
                <a:gridCol w="460321">
                  <a:extLst>
                    <a:ext uri="{9D8B030D-6E8A-4147-A177-3AD203B41FA5}">
                      <a16:colId xmlns="" xmlns:a16="http://schemas.microsoft.com/office/drawing/2014/main" val="3445358173"/>
                    </a:ext>
                  </a:extLst>
                </a:gridCol>
                <a:gridCol w="460321">
                  <a:extLst>
                    <a:ext uri="{9D8B030D-6E8A-4147-A177-3AD203B41FA5}">
                      <a16:colId xmlns="" xmlns:a16="http://schemas.microsoft.com/office/drawing/2014/main" val="893517618"/>
                    </a:ext>
                  </a:extLst>
                </a:gridCol>
                <a:gridCol w="460321">
                  <a:extLst>
                    <a:ext uri="{9D8B030D-6E8A-4147-A177-3AD203B41FA5}">
                      <a16:colId xmlns="" xmlns:a16="http://schemas.microsoft.com/office/drawing/2014/main" val="997294168"/>
                    </a:ext>
                  </a:extLst>
                </a:gridCol>
                <a:gridCol w="460321">
                  <a:extLst>
                    <a:ext uri="{9D8B030D-6E8A-4147-A177-3AD203B41FA5}">
                      <a16:colId xmlns="" xmlns:a16="http://schemas.microsoft.com/office/drawing/2014/main" val="621610727"/>
                    </a:ext>
                  </a:extLst>
                </a:gridCol>
                <a:gridCol w="460321">
                  <a:extLst>
                    <a:ext uri="{9D8B030D-6E8A-4147-A177-3AD203B41FA5}">
                      <a16:colId xmlns="" xmlns:a16="http://schemas.microsoft.com/office/drawing/2014/main" val="1719377290"/>
                    </a:ext>
                  </a:extLst>
                </a:gridCol>
              </a:tblGrid>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1772330395"/>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rgbClr val="6584E9"/>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259090528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26489777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555563253"/>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941361396"/>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4115366961"/>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254928207"/>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329307020"/>
                  </a:ext>
                </a:extLst>
              </a:tr>
            </a:tbl>
          </a:graphicData>
        </a:graphic>
      </p:graphicFrame>
      <p:sp>
        <p:nvSpPr>
          <p:cNvPr id="11" name="직사각형 10">
            <a:extLst>
              <a:ext uri="{FF2B5EF4-FFF2-40B4-BE49-F238E27FC236}">
                <a16:creationId xmlns="" xmlns:a16="http://schemas.microsoft.com/office/drawing/2014/main" id="{27F43B8E-895B-40F6-AAEB-A8B4262D8477}"/>
              </a:ext>
            </a:extLst>
          </p:cNvPr>
          <p:cNvSpPr/>
          <p:nvPr/>
        </p:nvSpPr>
        <p:spPr>
          <a:xfrm>
            <a:off x="4295756" y="5767860"/>
            <a:ext cx="309700"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sp>
        <p:nvSpPr>
          <p:cNvPr id="12" name="직사각형 11">
            <a:extLst>
              <a:ext uri="{FF2B5EF4-FFF2-40B4-BE49-F238E27FC236}">
                <a16:creationId xmlns="" xmlns:a16="http://schemas.microsoft.com/office/drawing/2014/main" id="{F3AC392C-C087-45AD-9DE4-1078BB36EB5A}"/>
              </a:ext>
            </a:extLst>
          </p:cNvPr>
          <p:cNvSpPr/>
          <p:nvPr/>
        </p:nvSpPr>
        <p:spPr>
          <a:xfrm>
            <a:off x="4752058" y="576786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1</a:t>
            </a:r>
            <a:endParaRPr lang="ko-KR" altLang="en-US" sz="1600" dirty="0">
              <a:latin typeface="SamsungOne 400" panose="020B0503030303020204" pitchFamily="34" charset="0"/>
            </a:endParaRPr>
          </a:p>
        </p:txBody>
      </p:sp>
      <p:sp>
        <p:nvSpPr>
          <p:cNvPr id="13" name="직사각형 12">
            <a:extLst>
              <a:ext uri="{FF2B5EF4-FFF2-40B4-BE49-F238E27FC236}">
                <a16:creationId xmlns="" xmlns:a16="http://schemas.microsoft.com/office/drawing/2014/main" id="{72781FAA-24E5-4DF5-A058-5C80EB2ED199}"/>
              </a:ext>
            </a:extLst>
          </p:cNvPr>
          <p:cNvSpPr/>
          <p:nvPr/>
        </p:nvSpPr>
        <p:spPr>
          <a:xfrm>
            <a:off x="5212368" y="576786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2</a:t>
            </a:r>
            <a:endParaRPr lang="ko-KR" altLang="en-US" sz="1600" dirty="0">
              <a:latin typeface="SamsungOne 400" panose="020B0503030303020204" pitchFamily="34" charset="0"/>
            </a:endParaRPr>
          </a:p>
        </p:txBody>
      </p:sp>
      <p:sp>
        <p:nvSpPr>
          <p:cNvPr id="14" name="직사각형 13">
            <a:extLst>
              <a:ext uri="{FF2B5EF4-FFF2-40B4-BE49-F238E27FC236}">
                <a16:creationId xmlns="" xmlns:a16="http://schemas.microsoft.com/office/drawing/2014/main" id="{13809319-1C5D-4D0A-A07D-1359C94ADCEA}"/>
              </a:ext>
            </a:extLst>
          </p:cNvPr>
          <p:cNvSpPr/>
          <p:nvPr/>
        </p:nvSpPr>
        <p:spPr>
          <a:xfrm>
            <a:off x="5672678" y="576786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3</a:t>
            </a:r>
            <a:endParaRPr lang="ko-KR" altLang="en-US" sz="1600" dirty="0">
              <a:latin typeface="SamsungOne 400" panose="020B0503030303020204" pitchFamily="34" charset="0"/>
            </a:endParaRPr>
          </a:p>
        </p:txBody>
      </p:sp>
      <p:sp>
        <p:nvSpPr>
          <p:cNvPr id="15" name="직사각형 14">
            <a:extLst>
              <a:ext uri="{FF2B5EF4-FFF2-40B4-BE49-F238E27FC236}">
                <a16:creationId xmlns="" xmlns:a16="http://schemas.microsoft.com/office/drawing/2014/main" id="{D2BBF140-7EF7-4542-946A-9B8E40AA6A19}"/>
              </a:ext>
            </a:extLst>
          </p:cNvPr>
          <p:cNvSpPr/>
          <p:nvPr/>
        </p:nvSpPr>
        <p:spPr>
          <a:xfrm>
            <a:off x="6132988" y="576786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4</a:t>
            </a:r>
            <a:endParaRPr lang="ko-KR" altLang="en-US" sz="1600" dirty="0">
              <a:latin typeface="SamsungOne 400" panose="020B0503030303020204" pitchFamily="34" charset="0"/>
            </a:endParaRPr>
          </a:p>
        </p:txBody>
      </p:sp>
      <p:sp>
        <p:nvSpPr>
          <p:cNvPr id="16" name="직사각형 15">
            <a:extLst>
              <a:ext uri="{FF2B5EF4-FFF2-40B4-BE49-F238E27FC236}">
                <a16:creationId xmlns="" xmlns:a16="http://schemas.microsoft.com/office/drawing/2014/main" id="{0651247B-AFA8-44F3-A85D-BD4A77B8B812}"/>
              </a:ext>
            </a:extLst>
          </p:cNvPr>
          <p:cNvSpPr/>
          <p:nvPr/>
        </p:nvSpPr>
        <p:spPr>
          <a:xfrm>
            <a:off x="6593298" y="576786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5</a:t>
            </a:r>
            <a:endParaRPr lang="ko-KR" altLang="en-US" sz="1600" dirty="0">
              <a:latin typeface="SamsungOne 400" panose="020B0503030303020204" pitchFamily="34" charset="0"/>
            </a:endParaRPr>
          </a:p>
        </p:txBody>
      </p:sp>
      <p:sp>
        <p:nvSpPr>
          <p:cNvPr id="17" name="직사각형 16">
            <a:extLst>
              <a:ext uri="{FF2B5EF4-FFF2-40B4-BE49-F238E27FC236}">
                <a16:creationId xmlns="" xmlns:a16="http://schemas.microsoft.com/office/drawing/2014/main" id="{DE59EDF9-A3D8-409A-85CF-C5A2E5959317}"/>
              </a:ext>
            </a:extLst>
          </p:cNvPr>
          <p:cNvSpPr/>
          <p:nvPr/>
        </p:nvSpPr>
        <p:spPr>
          <a:xfrm>
            <a:off x="7053608" y="576786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6</a:t>
            </a:r>
            <a:endParaRPr lang="ko-KR" altLang="en-US" sz="1600" dirty="0">
              <a:latin typeface="SamsungOne 400" panose="020B0503030303020204" pitchFamily="34" charset="0"/>
            </a:endParaRPr>
          </a:p>
        </p:txBody>
      </p:sp>
      <p:sp>
        <p:nvSpPr>
          <p:cNvPr id="18" name="직사각형 17">
            <a:extLst>
              <a:ext uri="{FF2B5EF4-FFF2-40B4-BE49-F238E27FC236}">
                <a16:creationId xmlns="" xmlns:a16="http://schemas.microsoft.com/office/drawing/2014/main" id="{881590E2-91C1-4BF1-94D7-5ACE0D9E3882}"/>
              </a:ext>
            </a:extLst>
          </p:cNvPr>
          <p:cNvSpPr/>
          <p:nvPr/>
        </p:nvSpPr>
        <p:spPr>
          <a:xfrm>
            <a:off x="7513918" y="576786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7</a:t>
            </a:r>
            <a:endParaRPr lang="ko-KR" altLang="en-US" sz="1600" dirty="0">
              <a:latin typeface="SamsungOne 400" panose="020B0503030303020204" pitchFamily="34" charset="0"/>
            </a:endParaRPr>
          </a:p>
        </p:txBody>
      </p:sp>
      <p:sp>
        <p:nvSpPr>
          <p:cNvPr id="19" name="직사각형 18">
            <a:extLst>
              <a:ext uri="{FF2B5EF4-FFF2-40B4-BE49-F238E27FC236}">
                <a16:creationId xmlns="" xmlns:a16="http://schemas.microsoft.com/office/drawing/2014/main" id="{ED4913A7-62CC-4FA8-A652-D41B0B033DCA}"/>
              </a:ext>
            </a:extLst>
          </p:cNvPr>
          <p:cNvSpPr/>
          <p:nvPr/>
        </p:nvSpPr>
        <p:spPr>
          <a:xfrm>
            <a:off x="7974228" y="576786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8</a:t>
            </a:r>
            <a:endParaRPr lang="ko-KR" altLang="en-US" sz="1600" dirty="0">
              <a:latin typeface="SamsungOne 400" panose="020B0503030303020204" pitchFamily="34" charset="0"/>
            </a:endParaRPr>
          </a:p>
        </p:txBody>
      </p:sp>
      <p:sp>
        <p:nvSpPr>
          <p:cNvPr id="20" name="직사각형 19">
            <a:extLst>
              <a:ext uri="{FF2B5EF4-FFF2-40B4-BE49-F238E27FC236}">
                <a16:creationId xmlns="" xmlns:a16="http://schemas.microsoft.com/office/drawing/2014/main" id="{374F0380-46C6-4430-872B-CA0FF37C592F}"/>
              </a:ext>
            </a:extLst>
          </p:cNvPr>
          <p:cNvSpPr/>
          <p:nvPr/>
        </p:nvSpPr>
        <p:spPr>
          <a:xfrm>
            <a:off x="8434538" y="576786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9</a:t>
            </a:r>
            <a:endParaRPr lang="ko-KR" altLang="en-US" sz="1600" dirty="0">
              <a:latin typeface="SamsungOne 400" panose="020B0503030303020204" pitchFamily="34" charset="0"/>
            </a:endParaRPr>
          </a:p>
        </p:txBody>
      </p:sp>
      <p:graphicFrame>
        <p:nvGraphicFramePr>
          <p:cNvPr id="32" name="표 10">
            <a:extLst>
              <a:ext uri="{FF2B5EF4-FFF2-40B4-BE49-F238E27FC236}">
                <a16:creationId xmlns="" xmlns:a16="http://schemas.microsoft.com/office/drawing/2014/main" id="{05712DF0-A843-4A46-975A-9D5F56C2FAB3}"/>
              </a:ext>
            </a:extLst>
          </p:cNvPr>
          <p:cNvGraphicFramePr>
            <a:graphicFrameLocks noGrp="1"/>
          </p:cNvGraphicFramePr>
          <p:nvPr>
            <p:extLst>
              <p:ext uri="{D42A27DB-BD31-4B8C-83A1-F6EECF244321}">
                <p14:modId xmlns:p14="http://schemas.microsoft.com/office/powerpoint/2010/main" val="1828628578"/>
              </p:ext>
            </p:extLst>
          </p:nvPr>
        </p:nvGraphicFramePr>
        <p:xfrm>
          <a:off x="715821" y="2911271"/>
          <a:ext cx="3067509" cy="791362"/>
        </p:xfrm>
        <a:graphic>
          <a:graphicData uri="http://schemas.openxmlformats.org/drawingml/2006/table">
            <a:tbl>
              <a:tblPr firstRow="1" bandRow="1">
                <a:tableStyleId>{5C22544A-7EE6-4342-B048-85BDC9FD1C3A}</a:tableStyleId>
              </a:tblPr>
              <a:tblGrid>
                <a:gridCol w="1022503">
                  <a:extLst>
                    <a:ext uri="{9D8B030D-6E8A-4147-A177-3AD203B41FA5}">
                      <a16:colId xmlns="" xmlns:a16="http://schemas.microsoft.com/office/drawing/2014/main" val="2868620206"/>
                    </a:ext>
                  </a:extLst>
                </a:gridCol>
                <a:gridCol w="1022503">
                  <a:extLst>
                    <a:ext uri="{9D8B030D-6E8A-4147-A177-3AD203B41FA5}">
                      <a16:colId xmlns="" xmlns:a16="http://schemas.microsoft.com/office/drawing/2014/main" val="2755049340"/>
                    </a:ext>
                  </a:extLst>
                </a:gridCol>
                <a:gridCol w="1022503">
                  <a:extLst>
                    <a:ext uri="{9D8B030D-6E8A-4147-A177-3AD203B41FA5}">
                      <a16:colId xmlns="" xmlns:a16="http://schemas.microsoft.com/office/drawing/2014/main" val="4084292583"/>
                    </a:ext>
                  </a:extLst>
                </a:gridCol>
              </a:tblGrid>
              <a:tr h="395681">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id</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mn-cs"/>
                        </a:rPr>
                        <a:t>start</a:t>
                      </a:r>
                      <a:endParaRPr lang="ko-KR" altLang="en-US" sz="1600" b="0" kern="1200" dirty="0">
                        <a:solidFill>
                          <a:schemeClr val="tx1"/>
                        </a:solidFill>
                        <a:latin typeface="SamsungOne 400" panose="020B0503030303020204" pitchFamily="34" charset="0"/>
                        <a:ea typeface="SamsungOne 400" panose="02020600000000000000" pitchFamily="18" charset="-127"/>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finish</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608827001"/>
                  </a:ext>
                </a:extLst>
              </a:tr>
              <a:tr h="395681">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66749296"/>
                  </a:ext>
                </a:extLst>
              </a:tr>
            </a:tbl>
          </a:graphicData>
        </a:graphic>
      </p:graphicFrame>
      <p:sp>
        <p:nvSpPr>
          <p:cNvPr id="34" name="직사각형 33"/>
          <p:cNvSpPr/>
          <p:nvPr/>
        </p:nvSpPr>
        <p:spPr>
          <a:xfrm>
            <a:off x="4023360" y="2899834"/>
            <a:ext cx="5120640" cy="328379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3" name="직사각형 2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4" name="직사각형 2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25" name="TextBox 24">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Solving the Activity Selection Problem</a:t>
            </a:r>
          </a:p>
        </p:txBody>
      </p:sp>
      <p:sp>
        <p:nvSpPr>
          <p:cNvPr id="28" name="직사각형 27">
            <a:extLst>
              <a:ext uri="{FF2B5EF4-FFF2-40B4-BE49-F238E27FC236}">
                <a16:creationId xmlns:a16="http://schemas.microsoft.com/office/drawing/2014/main" xmlns="" id="{F592450A-01E1-4E06-9A3E-8EA290D8E695}"/>
              </a:ext>
            </a:extLst>
          </p:cNvPr>
          <p:cNvSpPr/>
          <p:nvPr/>
        </p:nvSpPr>
        <p:spPr>
          <a:xfrm>
            <a:off x="580388" y="2010291"/>
            <a:ext cx="8770089"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At first, all meetings can be held, so meeting 0 can be held.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At this time, it should be noted that the meetings are arranged in order of end time. In other words, the 0th meeting is the one with the fastest end time.</a:t>
            </a:r>
          </a:p>
        </p:txBody>
      </p:sp>
    </p:spTree>
    <p:extLst>
      <p:ext uri="{BB962C8B-B14F-4D97-AF65-F5344CB8AC3E}">
        <p14:creationId xmlns:p14="http://schemas.microsoft.com/office/powerpoint/2010/main" val="804663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 xmlns:a16="http://schemas.microsoft.com/office/drawing/2014/main" id="{011E80EF-CDD2-4F1D-88B4-0B1B0C75702D}"/>
              </a:ext>
            </a:extLst>
          </p:cNvPr>
          <p:cNvGraphicFramePr>
            <a:graphicFrameLocks noGrp="1"/>
          </p:cNvGraphicFramePr>
          <p:nvPr>
            <p:extLst>
              <p:ext uri="{D42A27DB-BD31-4B8C-83A1-F6EECF244321}">
                <p14:modId xmlns:p14="http://schemas.microsoft.com/office/powerpoint/2010/main" val="3323009655"/>
              </p:ext>
            </p:extLst>
          </p:nvPr>
        </p:nvGraphicFramePr>
        <p:xfrm>
          <a:off x="4450607" y="2881400"/>
          <a:ext cx="4142889" cy="2966720"/>
        </p:xfrm>
        <a:graphic>
          <a:graphicData uri="http://schemas.openxmlformats.org/drawingml/2006/table">
            <a:tbl>
              <a:tblPr firstRow="1" bandRow="1">
                <a:tableStyleId>{5C22544A-7EE6-4342-B048-85BDC9FD1C3A}</a:tableStyleId>
              </a:tblPr>
              <a:tblGrid>
                <a:gridCol w="460321">
                  <a:extLst>
                    <a:ext uri="{9D8B030D-6E8A-4147-A177-3AD203B41FA5}">
                      <a16:colId xmlns="" xmlns:a16="http://schemas.microsoft.com/office/drawing/2014/main" val="3346643302"/>
                    </a:ext>
                  </a:extLst>
                </a:gridCol>
                <a:gridCol w="460321">
                  <a:extLst>
                    <a:ext uri="{9D8B030D-6E8A-4147-A177-3AD203B41FA5}">
                      <a16:colId xmlns="" xmlns:a16="http://schemas.microsoft.com/office/drawing/2014/main" val="3179232704"/>
                    </a:ext>
                  </a:extLst>
                </a:gridCol>
                <a:gridCol w="460321">
                  <a:extLst>
                    <a:ext uri="{9D8B030D-6E8A-4147-A177-3AD203B41FA5}">
                      <a16:colId xmlns="" xmlns:a16="http://schemas.microsoft.com/office/drawing/2014/main" val="1374331464"/>
                    </a:ext>
                  </a:extLst>
                </a:gridCol>
                <a:gridCol w="460321">
                  <a:extLst>
                    <a:ext uri="{9D8B030D-6E8A-4147-A177-3AD203B41FA5}">
                      <a16:colId xmlns="" xmlns:a16="http://schemas.microsoft.com/office/drawing/2014/main" val="2905780089"/>
                    </a:ext>
                  </a:extLst>
                </a:gridCol>
                <a:gridCol w="460321">
                  <a:extLst>
                    <a:ext uri="{9D8B030D-6E8A-4147-A177-3AD203B41FA5}">
                      <a16:colId xmlns="" xmlns:a16="http://schemas.microsoft.com/office/drawing/2014/main" val="3445358173"/>
                    </a:ext>
                  </a:extLst>
                </a:gridCol>
                <a:gridCol w="460321">
                  <a:extLst>
                    <a:ext uri="{9D8B030D-6E8A-4147-A177-3AD203B41FA5}">
                      <a16:colId xmlns="" xmlns:a16="http://schemas.microsoft.com/office/drawing/2014/main" val="893517618"/>
                    </a:ext>
                  </a:extLst>
                </a:gridCol>
                <a:gridCol w="460321">
                  <a:extLst>
                    <a:ext uri="{9D8B030D-6E8A-4147-A177-3AD203B41FA5}">
                      <a16:colId xmlns="" xmlns:a16="http://schemas.microsoft.com/office/drawing/2014/main" val="997294168"/>
                    </a:ext>
                  </a:extLst>
                </a:gridCol>
                <a:gridCol w="460321">
                  <a:extLst>
                    <a:ext uri="{9D8B030D-6E8A-4147-A177-3AD203B41FA5}">
                      <a16:colId xmlns="" xmlns:a16="http://schemas.microsoft.com/office/drawing/2014/main" val="621610727"/>
                    </a:ext>
                  </a:extLst>
                </a:gridCol>
                <a:gridCol w="460321">
                  <a:extLst>
                    <a:ext uri="{9D8B030D-6E8A-4147-A177-3AD203B41FA5}">
                      <a16:colId xmlns="" xmlns:a16="http://schemas.microsoft.com/office/drawing/2014/main" val="1719377290"/>
                    </a:ext>
                  </a:extLst>
                </a:gridCol>
              </a:tblGrid>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1772330395"/>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rgbClr val="6584E9"/>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259090528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26489777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555563253"/>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941361396"/>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4115366961"/>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254928207"/>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329307020"/>
                  </a:ext>
                </a:extLst>
              </a:tr>
            </a:tbl>
          </a:graphicData>
        </a:graphic>
      </p:graphicFrame>
      <p:sp>
        <p:nvSpPr>
          <p:cNvPr id="4" name="직사각형 3">
            <a:extLst>
              <a:ext uri="{FF2B5EF4-FFF2-40B4-BE49-F238E27FC236}">
                <a16:creationId xmlns="" xmlns:a16="http://schemas.microsoft.com/office/drawing/2014/main" id="{9F8B707E-53D5-4549-A8C5-ACEB3943FD1E}"/>
              </a:ext>
            </a:extLst>
          </p:cNvPr>
          <p:cNvSpPr/>
          <p:nvPr/>
        </p:nvSpPr>
        <p:spPr>
          <a:xfrm>
            <a:off x="4295756" y="5790720"/>
            <a:ext cx="309700"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sp>
        <p:nvSpPr>
          <p:cNvPr id="13" name="직사각형 12">
            <a:extLst>
              <a:ext uri="{FF2B5EF4-FFF2-40B4-BE49-F238E27FC236}">
                <a16:creationId xmlns="" xmlns:a16="http://schemas.microsoft.com/office/drawing/2014/main" id="{EF3585DE-F8C4-4E57-8008-AB98EBAED8C0}"/>
              </a:ext>
            </a:extLst>
          </p:cNvPr>
          <p:cNvSpPr/>
          <p:nvPr/>
        </p:nvSpPr>
        <p:spPr>
          <a:xfrm>
            <a:off x="475205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1</a:t>
            </a:r>
            <a:endParaRPr lang="ko-KR" altLang="en-US" sz="1600" dirty="0">
              <a:latin typeface="SamsungOne 400" panose="020B0503030303020204" pitchFamily="34" charset="0"/>
            </a:endParaRPr>
          </a:p>
        </p:txBody>
      </p:sp>
      <p:sp>
        <p:nvSpPr>
          <p:cNvPr id="14" name="직사각형 13">
            <a:extLst>
              <a:ext uri="{FF2B5EF4-FFF2-40B4-BE49-F238E27FC236}">
                <a16:creationId xmlns="" xmlns:a16="http://schemas.microsoft.com/office/drawing/2014/main" id="{A993A363-9DF2-474D-8E9D-B8CE2244EFBB}"/>
              </a:ext>
            </a:extLst>
          </p:cNvPr>
          <p:cNvSpPr/>
          <p:nvPr/>
        </p:nvSpPr>
        <p:spPr>
          <a:xfrm>
            <a:off x="521236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2</a:t>
            </a:r>
            <a:endParaRPr lang="ko-KR" altLang="en-US" sz="1600" dirty="0">
              <a:latin typeface="SamsungOne 400" panose="020B0503030303020204" pitchFamily="34" charset="0"/>
            </a:endParaRPr>
          </a:p>
        </p:txBody>
      </p:sp>
      <p:sp>
        <p:nvSpPr>
          <p:cNvPr id="15" name="직사각형 14">
            <a:extLst>
              <a:ext uri="{FF2B5EF4-FFF2-40B4-BE49-F238E27FC236}">
                <a16:creationId xmlns="" xmlns:a16="http://schemas.microsoft.com/office/drawing/2014/main" id="{AF3F2D43-D052-4EAB-AD74-3290ECF656D5}"/>
              </a:ext>
            </a:extLst>
          </p:cNvPr>
          <p:cNvSpPr/>
          <p:nvPr/>
        </p:nvSpPr>
        <p:spPr>
          <a:xfrm>
            <a:off x="567267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3</a:t>
            </a:r>
            <a:endParaRPr lang="ko-KR" altLang="en-US" sz="1600" dirty="0">
              <a:latin typeface="SamsungOne 400" panose="020B0503030303020204" pitchFamily="34" charset="0"/>
            </a:endParaRPr>
          </a:p>
        </p:txBody>
      </p:sp>
      <p:sp>
        <p:nvSpPr>
          <p:cNvPr id="17" name="직사각형 16">
            <a:extLst>
              <a:ext uri="{FF2B5EF4-FFF2-40B4-BE49-F238E27FC236}">
                <a16:creationId xmlns="" xmlns:a16="http://schemas.microsoft.com/office/drawing/2014/main" id="{A42D1A5E-4367-40FA-B604-2C1DCE4CE27D}"/>
              </a:ext>
            </a:extLst>
          </p:cNvPr>
          <p:cNvSpPr/>
          <p:nvPr/>
        </p:nvSpPr>
        <p:spPr>
          <a:xfrm>
            <a:off x="613298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4</a:t>
            </a:r>
            <a:endParaRPr lang="ko-KR" altLang="en-US" sz="1600" dirty="0">
              <a:latin typeface="SamsungOne 400" panose="020B0503030303020204" pitchFamily="34" charset="0"/>
            </a:endParaRPr>
          </a:p>
        </p:txBody>
      </p:sp>
      <p:sp>
        <p:nvSpPr>
          <p:cNvPr id="18" name="직사각형 17">
            <a:extLst>
              <a:ext uri="{FF2B5EF4-FFF2-40B4-BE49-F238E27FC236}">
                <a16:creationId xmlns="" xmlns:a16="http://schemas.microsoft.com/office/drawing/2014/main" id="{4B7E20F8-4916-4793-9805-D5534F749141}"/>
              </a:ext>
            </a:extLst>
          </p:cNvPr>
          <p:cNvSpPr/>
          <p:nvPr/>
        </p:nvSpPr>
        <p:spPr>
          <a:xfrm>
            <a:off x="659329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5</a:t>
            </a:r>
            <a:endParaRPr lang="ko-KR" altLang="en-US" sz="1600" dirty="0">
              <a:latin typeface="SamsungOne 400" panose="020B0503030303020204" pitchFamily="34" charset="0"/>
            </a:endParaRPr>
          </a:p>
        </p:txBody>
      </p:sp>
      <p:sp>
        <p:nvSpPr>
          <p:cNvPr id="22" name="직사각형 21">
            <a:extLst>
              <a:ext uri="{FF2B5EF4-FFF2-40B4-BE49-F238E27FC236}">
                <a16:creationId xmlns="" xmlns:a16="http://schemas.microsoft.com/office/drawing/2014/main" id="{8DEED1A6-4C62-4305-A8E4-7949BC191E88}"/>
              </a:ext>
            </a:extLst>
          </p:cNvPr>
          <p:cNvSpPr/>
          <p:nvPr/>
        </p:nvSpPr>
        <p:spPr>
          <a:xfrm>
            <a:off x="705360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6</a:t>
            </a:r>
            <a:endParaRPr lang="ko-KR" altLang="en-US" sz="1600" dirty="0">
              <a:latin typeface="SamsungOne 400" panose="020B0503030303020204" pitchFamily="34" charset="0"/>
            </a:endParaRPr>
          </a:p>
        </p:txBody>
      </p:sp>
      <p:sp>
        <p:nvSpPr>
          <p:cNvPr id="23" name="직사각형 22">
            <a:extLst>
              <a:ext uri="{FF2B5EF4-FFF2-40B4-BE49-F238E27FC236}">
                <a16:creationId xmlns="" xmlns:a16="http://schemas.microsoft.com/office/drawing/2014/main" id="{4122E766-0711-4606-89FE-5AE51ED3DD4F}"/>
              </a:ext>
            </a:extLst>
          </p:cNvPr>
          <p:cNvSpPr/>
          <p:nvPr/>
        </p:nvSpPr>
        <p:spPr>
          <a:xfrm>
            <a:off x="751391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7</a:t>
            </a:r>
            <a:endParaRPr lang="ko-KR" altLang="en-US" sz="1600" dirty="0">
              <a:latin typeface="SamsungOne 400" panose="020B0503030303020204" pitchFamily="34" charset="0"/>
            </a:endParaRPr>
          </a:p>
        </p:txBody>
      </p:sp>
      <p:sp>
        <p:nvSpPr>
          <p:cNvPr id="24" name="직사각형 23">
            <a:extLst>
              <a:ext uri="{FF2B5EF4-FFF2-40B4-BE49-F238E27FC236}">
                <a16:creationId xmlns="" xmlns:a16="http://schemas.microsoft.com/office/drawing/2014/main" id="{F22DFF36-A8CB-499C-A04B-5C9BD6042220}"/>
              </a:ext>
            </a:extLst>
          </p:cNvPr>
          <p:cNvSpPr/>
          <p:nvPr/>
        </p:nvSpPr>
        <p:spPr>
          <a:xfrm>
            <a:off x="797422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8</a:t>
            </a:r>
            <a:endParaRPr lang="ko-KR" altLang="en-US" sz="1600" dirty="0">
              <a:latin typeface="SamsungOne 400" panose="020B0503030303020204" pitchFamily="34" charset="0"/>
            </a:endParaRPr>
          </a:p>
        </p:txBody>
      </p:sp>
      <p:sp>
        <p:nvSpPr>
          <p:cNvPr id="27" name="직사각형 26">
            <a:extLst>
              <a:ext uri="{FF2B5EF4-FFF2-40B4-BE49-F238E27FC236}">
                <a16:creationId xmlns="" xmlns:a16="http://schemas.microsoft.com/office/drawing/2014/main" id="{2E9D8734-2296-4D12-8D76-F90ECC166EBE}"/>
              </a:ext>
            </a:extLst>
          </p:cNvPr>
          <p:cNvSpPr/>
          <p:nvPr/>
        </p:nvSpPr>
        <p:spPr>
          <a:xfrm>
            <a:off x="843453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9</a:t>
            </a:r>
            <a:endParaRPr lang="ko-KR" altLang="en-US" sz="1600" dirty="0">
              <a:latin typeface="SamsungOne 400" panose="020B0503030303020204" pitchFamily="34" charset="0"/>
            </a:endParaRPr>
          </a:p>
        </p:txBody>
      </p:sp>
      <p:graphicFrame>
        <p:nvGraphicFramePr>
          <p:cNvPr id="36" name="표 10">
            <a:extLst>
              <a:ext uri="{FF2B5EF4-FFF2-40B4-BE49-F238E27FC236}">
                <a16:creationId xmlns="" xmlns:a16="http://schemas.microsoft.com/office/drawing/2014/main" id="{05712DF0-A843-4A46-975A-9D5F56C2FAB3}"/>
              </a:ext>
            </a:extLst>
          </p:cNvPr>
          <p:cNvGraphicFramePr>
            <a:graphicFrameLocks noGrp="1"/>
          </p:cNvGraphicFramePr>
          <p:nvPr>
            <p:extLst>
              <p:ext uri="{D42A27DB-BD31-4B8C-83A1-F6EECF244321}">
                <p14:modId xmlns:p14="http://schemas.microsoft.com/office/powerpoint/2010/main" val="1576545283"/>
              </p:ext>
            </p:extLst>
          </p:nvPr>
        </p:nvGraphicFramePr>
        <p:xfrm>
          <a:off x="715821" y="3162727"/>
          <a:ext cx="3067509" cy="1231422"/>
        </p:xfrm>
        <a:graphic>
          <a:graphicData uri="http://schemas.openxmlformats.org/drawingml/2006/table">
            <a:tbl>
              <a:tblPr firstRow="1" bandRow="1">
                <a:tableStyleId>{5C22544A-7EE6-4342-B048-85BDC9FD1C3A}</a:tableStyleId>
              </a:tblPr>
              <a:tblGrid>
                <a:gridCol w="1022503">
                  <a:extLst>
                    <a:ext uri="{9D8B030D-6E8A-4147-A177-3AD203B41FA5}">
                      <a16:colId xmlns="" xmlns:a16="http://schemas.microsoft.com/office/drawing/2014/main" val="2868620206"/>
                    </a:ext>
                  </a:extLst>
                </a:gridCol>
                <a:gridCol w="1022503">
                  <a:extLst>
                    <a:ext uri="{9D8B030D-6E8A-4147-A177-3AD203B41FA5}">
                      <a16:colId xmlns="" xmlns:a16="http://schemas.microsoft.com/office/drawing/2014/main" val="2755049340"/>
                    </a:ext>
                  </a:extLst>
                </a:gridCol>
                <a:gridCol w="1022503">
                  <a:extLst>
                    <a:ext uri="{9D8B030D-6E8A-4147-A177-3AD203B41FA5}">
                      <a16:colId xmlns="" xmlns:a16="http://schemas.microsoft.com/office/drawing/2014/main" val="4084292583"/>
                    </a:ext>
                  </a:extLst>
                </a:gridCol>
              </a:tblGrid>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id</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mn-cs"/>
                        </a:rPr>
                        <a:t>start</a:t>
                      </a:r>
                      <a:endParaRPr lang="ko-KR" altLang="en-US" sz="1600" b="0" kern="1200" dirty="0">
                        <a:solidFill>
                          <a:schemeClr val="tx1"/>
                        </a:solidFill>
                        <a:latin typeface="SamsungOne 400" panose="020B0503030303020204" pitchFamily="34" charset="0"/>
                        <a:ea typeface="SamsungOne 400" panose="02020600000000000000" pitchFamily="18" charset="-127"/>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finish</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60882700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66749296"/>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42700122"/>
                  </a:ext>
                </a:extLst>
              </a:tr>
            </a:tbl>
          </a:graphicData>
        </a:graphic>
      </p:graphicFrame>
      <p:sp>
        <p:nvSpPr>
          <p:cNvPr id="38" name="직사각형 37"/>
          <p:cNvSpPr/>
          <p:nvPr/>
        </p:nvSpPr>
        <p:spPr>
          <a:xfrm>
            <a:off x="4023360" y="3162726"/>
            <a:ext cx="5120640" cy="3020903"/>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Solving the Activity Selection Problem</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770089"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end time of the meeting is later than the 0th meeting.</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Therefore, if the start time is behind the end time of the already selected meetings, it can be selected. </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It can be selected because the start time 3 of meeting 1 is greater than the end time 2 of meeting 0.</a:t>
            </a:r>
          </a:p>
        </p:txBody>
      </p:sp>
    </p:spTree>
    <p:extLst>
      <p:ext uri="{BB962C8B-B14F-4D97-AF65-F5344CB8AC3E}">
        <p14:creationId xmlns:p14="http://schemas.microsoft.com/office/powerpoint/2010/main" val="614459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 xmlns:a16="http://schemas.microsoft.com/office/drawing/2014/main" id="{011E80EF-CDD2-4F1D-88B4-0B1B0C75702D}"/>
              </a:ext>
            </a:extLst>
          </p:cNvPr>
          <p:cNvGraphicFramePr>
            <a:graphicFrameLocks noGrp="1"/>
          </p:cNvGraphicFramePr>
          <p:nvPr>
            <p:extLst>
              <p:ext uri="{D42A27DB-BD31-4B8C-83A1-F6EECF244321}">
                <p14:modId xmlns:p14="http://schemas.microsoft.com/office/powerpoint/2010/main" val="2080294369"/>
              </p:ext>
            </p:extLst>
          </p:nvPr>
        </p:nvGraphicFramePr>
        <p:xfrm>
          <a:off x="4450607" y="2881400"/>
          <a:ext cx="4142889" cy="2966720"/>
        </p:xfrm>
        <a:graphic>
          <a:graphicData uri="http://schemas.openxmlformats.org/drawingml/2006/table">
            <a:tbl>
              <a:tblPr firstRow="1" bandRow="1">
                <a:tableStyleId>{5C22544A-7EE6-4342-B048-85BDC9FD1C3A}</a:tableStyleId>
              </a:tblPr>
              <a:tblGrid>
                <a:gridCol w="460321">
                  <a:extLst>
                    <a:ext uri="{9D8B030D-6E8A-4147-A177-3AD203B41FA5}">
                      <a16:colId xmlns="" xmlns:a16="http://schemas.microsoft.com/office/drawing/2014/main" val="3346643302"/>
                    </a:ext>
                  </a:extLst>
                </a:gridCol>
                <a:gridCol w="460321">
                  <a:extLst>
                    <a:ext uri="{9D8B030D-6E8A-4147-A177-3AD203B41FA5}">
                      <a16:colId xmlns="" xmlns:a16="http://schemas.microsoft.com/office/drawing/2014/main" val="3179232704"/>
                    </a:ext>
                  </a:extLst>
                </a:gridCol>
                <a:gridCol w="460321">
                  <a:extLst>
                    <a:ext uri="{9D8B030D-6E8A-4147-A177-3AD203B41FA5}">
                      <a16:colId xmlns="" xmlns:a16="http://schemas.microsoft.com/office/drawing/2014/main" val="1374331464"/>
                    </a:ext>
                  </a:extLst>
                </a:gridCol>
                <a:gridCol w="460321">
                  <a:extLst>
                    <a:ext uri="{9D8B030D-6E8A-4147-A177-3AD203B41FA5}">
                      <a16:colId xmlns="" xmlns:a16="http://schemas.microsoft.com/office/drawing/2014/main" val="2905780089"/>
                    </a:ext>
                  </a:extLst>
                </a:gridCol>
                <a:gridCol w="460321">
                  <a:extLst>
                    <a:ext uri="{9D8B030D-6E8A-4147-A177-3AD203B41FA5}">
                      <a16:colId xmlns="" xmlns:a16="http://schemas.microsoft.com/office/drawing/2014/main" val="3445358173"/>
                    </a:ext>
                  </a:extLst>
                </a:gridCol>
                <a:gridCol w="460321">
                  <a:extLst>
                    <a:ext uri="{9D8B030D-6E8A-4147-A177-3AD203B41FA5}">
                      <a16:colId xmlns="" xmlns:a16="http://schemas.microsoft.com/office/drawing/2014/main" val="893517618"/>
                    </a:ext>
                  </a:extLst>
                </a:gridCol>
                <a:gridCol w="460321">
                  <a:extLst>
                    <a:ext uri="{9D8B030D-6E8A-4147-A177-3AD203B41FA5}">
                      <a16:colId xmlns="" xmlns:a16="http://schemas.microsoft.com/office/drawing/2014/main" val="997294168"/>
                    </a:ext>
                  </a:extLst>
                </a:gridCol>
                <a:gridCol w="460321">
                  <a:extLst>
                    <a:ext uri="{9D8B030D-6E8A-4147-A177-3AD203B41FA5}">
                      <a16:colId xmlns="" xmlns:a16="http://schemas.microsoft.com/office/drawing/2014/main" val="621610727"/>
                    </a:ext>
                  </a:extLst>
                </a:gridCol>
                <a:gridCol w="460321">
                  <a:extLst>
                    <a:ext uri="{9D8B030D-6E8A-4147-A177-3AD203B41FA5}">
                      <a16:colId xmlns="" xmlns:a16="http://schemas.microsoft.com/office/drawing/2014/main" val="1719377290"/>
                    </a:ext>
                  </a:extLst>
                </a:gridCol>
              </a:tblGrid>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1772330395"/>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rgbClr val="6584E9"/>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259090528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26489777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rgbClr val="ECEFF6"/>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ECEFF6"/>
                    </a:solidFill>
                  </a:tcPr>
                </a:tc>
                <a:tc>
                  <a:txBody>
                    <a:bodyPr/>
                    <a:lstStyle/>
                    <a:p>
                      <a:endParaRPr lang="ko-KR" altLang="en-US" dirty="0"/>
                    </a:p>
                  </a:txBody>
                  <a:tcPr>
                    <a:solidFill>
                      <a:srgbClr val="ECEFF6"/>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555563253"/>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941361396"/>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4115366961"/>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254928207"/>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329307020"/>
                  </a:ext>
                </a:extLst>
              </a:tr>
            </a:tbl>
          </a:graphicData>
        </a:graphic>
      </p:graphicFrame>
      <p:sp>
        <p:nvSpPr>
          <p:cNvPr id="4" name="직사각형 3">
            <a:extLst>
              <a:ext uri="{FF2B5EF4-FFF2-40B4-BE49-F238E27FC236}">
                <a16:creationId xmlns="" xmlns:a16="http://schemas.microsoft.com/office/drawing/2014/main" id="{9F8B707E-53D5-4549-A8C5-ACEB3943FD1E}"/>
              </a:ext>
            </a:extLst>
          </p:cNvPr>
          <p:cNvSpPr/>
          <p:nvPr/>
        </p:nvSpPr>
        <p:spPr>
          <a:xfrm>
            <a:off x="4295756" y="5790720"/>
            <a:ext cx="309700"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sp>
        <p:nvSpPr>
          <p:cNvPr id="13" name="직사각형 12">
            <a:extLst>
              <a:ext uri="{FF2B5EF4-FFF2-40B4-BE49-F238E27FC236}">
                <a16:creationId xmlns="" xmlns:a16="http://schemas.microsoft.com/office/drawing/2014/main" id="{EF3585DE-F8C4-4E57-8008-AB98EBAED8C0}"/>
              </a:ext>
            </a:extLst>
          </p:cNvPr>
          <p:cNvSpPr/>
          <p:nvPr/>
        </p:nvSpPr>
        <p:spPr>
          <a:xfrm>
            <a:off x="475205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1</a:t>
            </a:r>
            <a:endParaRPr lang="ko-KR" altLang="en-US" sz="1600" dirty="0">
              <a:latin typeface="SamsungOne 400" panose="020B0503030303020204" pitchFamily="34" charset="0"/>
            </a:endParaRPr>
          </a:p>
        </p:txBody>
      </p:sp>
      <p:sp>
        <p:nvSpPr>
          <p:cNvPr id="14" name="직사각형 13">
            <a:extLst>
              <a:ext uri="{FF2B5EF4-FFF2-40B4-BE49-F238E27FC236}">
                <a16:creationId xmlns="" xmlns:a16="http://schemas.microsoft.com/office/drawing/2014/main" id="{A993A363-9DF2-474D-8E9D-B8CE2244EFBB}"/>
              </a:ext>
            </a:extLst>
          </p:cNvPr>
          <p:cNvSpPr/>
          <p:nvPr/>
        </p:nvSpPr>
        <p:spPr>
          <a:xfrm>
            <a:off x="521236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2</a:t>
            </a:r>
            <a:endParaRPr lang="ko-KR" altLang="en-US" sz="1600" dirty="0">
              <a:latin typeface="SamsungOne 400" panose="020B0503030303020204" pitchFamily="34" charset="0"/>
            </a:endParaRPr>
          </a:p>
        </p:txBody>
      </p:sp>
      <p:sp>
        <p:nvSpPr>
          <p:cNvPr id="15" name="직사각형 14">
            <a:extLst>
              <a:ext uri="{FF2B5EF4-FFF2-40B4-BE49-F238E27FC236}">
                <a16:creationId xmlns="" xmlns:a16="http://schemas.microsoft.com/office/drawing/2014/main" id="{AF3F2D43-D052-4EAB-AD74-3290ECF656D5}"/>
              </a:ext>
            </a:extLst>
          </p:cNvPr>
          <p:cNvSpPr/>
          <p:nvPr/>
        </p:nvSpPr>
        <p:spPr>
          <a:xfrm>
            <a:off x="567267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3</a:t>
            </a:r>
            <a:endParaRPr lang="ko-KR" altLang="en-US" sz="1600" dirty="0">
              <a:latin typeface="SamsungOne 400" panose="020B0503030303020204" pitchFamily="34" charset="0"/>
            </a:endParaRPr>
          </a:p>
        </p:txBody>
      </p:sp>
      <p:sp>
        <p:nvSpPr>
          <p:cNvPr id="17" name="직사각형 16">
            <a:extLst>
              <a:ext uri="{FF2B5EF4-FFF2-40B4-BE49-F238E27FC236}">
                <a16:creationId xmlns="" xmlns:a16="http://schemas.microsoft.com/office/drawing/2014/main" id="{A42D1A5E-4367-40FA-B604-2C1DCE4CE27D}"/>
              </a:ext>
            </a:extLst>
          </p:cNvPr>
          <p:cNvSpPr/>
          <p:nvPr/>
        </p:nvSpPr>
        <p:spPr>
          <a:xfrm>
            <a:off x="613298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4</a:t>
            </a:r>
            <a:endParaRPr lang="ko-KR" altLang="en-US" sz="1600" dirty="0">
              <a:latin typeface="SamsungOne 400" panose="020B0503030303020204" pitchFamily="34" charset="0"/>
            </a:endParaRPr>
          </a:p>
        </p:txBody>
      </p:sp>
      <p:sp>
        <p:nvSpPr>
          <p:cNvPr id="18" name="직사각형 17">
            <a:extLst>
              <a:ext uri="{FF2B5EF4-FFF2-40B4-BE49-F238E27FC236}">
                <a16:creationId xmlns="" xmlns:a16="http://schemas.microsoft.com/office/drawing/2014/main" id="{4B7E20F8-4916-4793-9805-D5534F749141}"/>
              </a:ext>
            </a:extLst>
          </p:cNvPr>
          <p:cNvSpPr/>
          <p:nvPr/>
        </p:nvSpPr>
        <p:spPr>
          <a:xfrm>
            <a:off x="659329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5</a:t>
            </a:r>
            <a:endParaRPr lang="ko-KR" altLang="en-US" sz="1600" dirty="0">
              <a:latin typeface="SamsungOne 400" panose="020B0503030303020204" pitchFamily="34" charset="0"/>
            </a:endParaRPr>
          </a:p>
        </p:txBody>
      </p:sp>
      <p:sp>
        <p:nvSpPr>
          <p:cNvPr id="22" name="직사각형 21">
            <a:extLst>
              <a:ext uri="{FF2B5EF4-FFF2-40B4-BE49-F238E27FC236}">
                <a16:creationId xmlns="" xmlns:a16="http://schemas.microsoft.com/office/drawing/2014/main" id="{8DEED1A6-4C62-4305-A8E4-7949BC191E88}"/>
              </a:ext>
            </a:extLst>
          </p:cNvPr>
          <p:cNvSpPr/>
          <p:nvPr/>
        </p:nvSpPr>
        <p:spPr>
          <a:xfrm>
            <a:off x="705360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6</a:t>
            </a:r>
            <a:endParaRPr lang="ko-KR" altLang="en-US" sz="1600" dirty="0">
              <a:latin typeface="SamsungOne 400" panose="020B0503030303020204" pitchFamily="34" charset="0"/>
            </a:endParaRPr>
          </a:p>
        </p:txBody>
      </p:sp>
      <p:sp>
        <p:nvSpPr>
          <p:cNvPr id="23" name="직사각형 22">
            <a:extLst>
              <a:ext uri="{FF2B5EF4-FFF2-40B4-BE49-F238E27FC236}">
                <a16:creationId xmlns="" xmlns:a16="http://schemas.microsoft.com/office/drawing/2014/main" id="{4122E766-0711-4606-89FE-5AE51ED3DD4F}"/>
              </a:ext>
            </a:extLst>
          </p:cNvPr>
          <p:cNvSpPr/>
          <p:nvPr/>
        </p:nvSpPr>
        <p:spPr>
          <a:xfrm>
            <a:off x="751391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7</a:t>
            </a:r>
            <a:endParaRPr lang="ko-KR" altLang="en-US" sz="1600" dirty="0">
              <a:latin typeface="SamsungOne 400" panose="020B0503030303020204" pitchFamily="34" charset="0"/>
            </a:endParaRPr>
          </a:p>
        </p:txBody>
      </p:sp>
      <p:sp>
        <p:nvSpPr>
          <p:cNvPr id="24" name="직사각형 23">
            <a:extLst>
              <a:ext uri="{FF2B5EF4-FFF2-40B4-BE49-F238E27FC236}">
                <a16:creationId xmlns="" xmlns:a16="http://schemas.microsoft.com/office/drawing/2014/main" id="{F22DFF36-A8CB-499C-A04B-5C9BD6042220}"/>
              </a:ext>
            </a:extLst>
          </p:cNvPr>
          <p:cNvSpPr/>
          <p:nvPr/>
        </p:nvSpPr>
        <p:spPr>
          <a:xfrm>
            <a:off x="797422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8</a:t>
            </a:r>
            <a:endParaRPr lang="ko-KR" altLang="en-US" sz="1600" dirty="0">
              <a:latin typeface="SamsungOne 400" panose="020B0503030303020204" pitchFamily="34" charset="0"/>
            </a:endParaRPr>
          </a:p>
        </p:txBody>
      </p:sp>
      <p:sp>
        <p:nvSpPr>
          <p:cNvPr id="27" name="직사각형 26">
            <a:extLst>
              <a:ext uri="{FF2B5EF4-FFF2-40B4-BE49-F238E27FC236}">
                <a16:creationId xmlns="" xmlns:a16="http://schemas.microsoft.com/office/drawing/2014/main" id="{2E9D8734-2296-4D12-8D76-F90ECC166EBE}"/>
              </a:ext>
            </a:extLst>
          </p:cNvPr>
          <p:cNvSpPr/>
          <p:nvPr/>
        </p:nvSpPr>
        <p:spPr>
          <a:xfrm>
            <a:off x="843453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9</a:t>
            </a:r>
            <a:endParaRPr lang="ko-KR" altLang="en-US" sz="1600" dirty="0">
              <a:latin typeface="SamsungOne 400" panose="020B0503030303020204" pitchFamily="34" charset="0"/>
            </a:endParaRPr>
          </a:p>
        </p:txBody>
      </p:sp>
      <p:graphicFrame>
        <p:nvGraphicFramePr>
          <p:cNvPr id="25" name="표 10">
            <a:extLst>
              <a:ext uri="{FF2B5EF4-FFF2-40B4-BE49-F238E27FC236}">
                <a16:creationId xmlns="" xmlns:a16="http://schemas.microsoft.com/office/drawing/2014/main" id="{05712DF0-A843-4A46-975A-9D5F56C2FAB3}"/>
              </a:ext>
            </a:extLst>
          </p:cNvPr>
          <p:cNvGraphicFramePr>
            <a:graphicFrameLocks noGrp="1"/>
          </p:cNvGraphicFramePr>
          <p:nvPr>
            <p:extLst>
              <p:ext uri="{D42A27DB-BD31-4B8C-83A1-F6EECF244321}">
                <p14:modId xmlns:p14="http://schemas.microsoft.com/office/powerpoint/2010/main" val="20814681"/>
              </p:ext>
            </p:extLst>
          </p:nvPr>
        </p:nvGraphicFramePr>
        <p:xfrm>
          <a:off x="715821" y="2614087"/>
          <a:ext cx="3067509" cy="1641896"/>
        </p:xfrm>
        <a:graphic>
          <a:graphicData uri="http://schemas.openxmlformats.org/drawingml/2006/table">
            <a:tbl>
              <a:tblPr firstRow="1" bandRow="1">
                <a:tableStyleId>{5C22544A-7EE6-4342-B048-85BDC9FD1C3A}</a:tableStyleId>
              </a:tblPr>
              <a:tblGrid>
                <a:gridCol w="1022503">
                  <a:extLst>
                    <a:ext uri="{9D8B030D-6E8A-4147-A177-3AD203B41FA5}">
                      <a16:colId xmlns="" xmlns:a16="http://schemas.microsoft.com/office/drawing/2014/main" val="2868620206"/>
                    </a:ext>
                  </a:extLst>
                </a:gridCol>
                <a:gridCol w="1022503">
                  <a:extLst>
                    <a:ext uri="{9D8B030D-6E8A-4147-A177-3AD203B41FA5}">
                      <a16:colId xmlns="" xmlns:a16="http://schemas.microsoft.com/office/drawing/2014/main" val="2755049340"/>
                    </a:ext>
                  </a:extLst>
                </a:gridCol>
                <a:gridCol w="1022503">
                  <a:extLst>
                    <a:ext uri="{9D8B030D-6E8A-4147-A177-3AD203B41FA5}">
                      <a16:colId xmlns="" xmlns:a16="http://schemas.microsoft.com/office/drawing/2014/main" val="4084292583"/>
                    </a:ext>
                  </a:extLst>
                </a:gridCol>
              </a:tblGrid>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id</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mn-cs"/>
                        </a:rPr>
                        <a:t>start</a:t>
                      </a:r>
                      <a:endParaRPr lang="ko-KR" altLang="en-US" sz="1600" b="0" kern="1200" dirty="0">
                        <a:solidFill>
                          <a:schemeClr val="tx1"/>
                        </a:solidFill>
                        <a:latin typeface="SamsungOne 400" panose="020B0503030303020204" pitchFamily="34" charset="0"/>
                        <a:ea typeface="SamsungOne 400" panose="02020600000000000000" pitchFamily="18" charset="-127"/>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finish</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60882700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66749296"/>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42700122"/>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922532641"/>
                  </a:ext>
                </a:extLst>
              </a:tr>
            </a:tbl>
          </a:graphicData>
        </a:graphic>
      </p:graphicFrame>
      <p:sp>
        <p:nvSpPr>
          <p:cNvPr id="37" name="직사각형 36"/>
          <p:cNvSpPr/>
          <p:nvPr/>
        </p:nvSpPr>
        <p:spPr>
          <a:xfrm>
            <a:off x="4023360" y="2614084"/>
            <a:ext cx="5120640" cy="360383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Solving the Activity Selection Problem</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77008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start time of the second meeting is less than the end time of the first meeting, 4, so it not selectable.</a:t>
            </a:r>
          </a:p>
        </p:txBody>
      </p:sp>
    </p:spTree>
    <p:extLst>
      <p:ext uri="{BB962C8B-B14F-4D97-AF65-F5344CB8AC3E}">
        <p14:creationId xmlns:p14="http://schemas.microsoft.com/office/powerpoint/2010/main" val="2672711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 xmlns:a16="http://schemas.microsoft.com/office/drawing/2014/main" id="{011E80EF-CDD2-4F1D-88B4-0B1B0C75702D}"/>
              </a:ext>
            </a:extLst>
          </p:cNvPr>
          <p:cNvGraphicFramePr>
            <a:graphicFrameLocks noGrp="1"/>
          </p:cNvGraphicFramePr>
          <p:nvPr>
            <p:extLst>
              <p:ext uri="{D42A27DB-BD31-4B8C-83A1-F6EECF244321}">
                <p14:modId xmlns:p14="http://schemas.microsoft.com/office/powerpoint/2010/main" val="806541011"/>
              </p:ext>
            </p:extLst>
          </p:nvPr>
        </p:nvGraphicFramePr>
        <p:xfrm>
          <a:off x="4450607" y="2881400"/>
          <a:ext cx="4142889" cy="2966720"/>
        </p:xfrm>
        <a:graphic>
          <a:graphicData uri="http://schemas.openxmlformats.org/drawingml/2006/table">
            <a:tbl>
              <a:tblPr firstRow="1" bandRow="1">
                <a:tableStyleId>{5C22544A-7EE6-4342-B048-85BDC9FD1C3A}</a:tableStyleId>
              </a:tblPr>
              <a:tblGrid>
                <a:gridCol w="460321">
                  <a:extLst>
                    <a:ext uri="{9D8B030D-6E8A-4147-A177-3AD203B41FA5}">
                      <a16:colId xmlns="" xmlns:a16="http://schemas.microsoft.com/office/drawing/2014/main" val="3346643302"/>
                    </a:ext>
                  </a:extLst>
                </a:gridCol>
                <a:gridCol w="460321">
                  <a:extLst>
                    <a:ext uri="{9D8B030D-6E8A-4147-A177-3AD203B41FA5}">
                      <a16:colId xmlns="" xmlns:a16="http://schemas.microsoft.com/office/drawing/2014/main" val="3179232704"/>
                    </a:ext>
                  </a:extLst>
                </a:gridCol>
                <a:gridCol w="460321">
                  <a:extLst>
                    <a:ext uri="{9D8B030D-6E8A-4147-A177-3AD203B41FA5}">
                      <a16:colId xmlns="" xmlns:a16="http://schemas.microsoft.com/office/drawing/2014/main" val="1374331464"/>
                    </a:ext>
                  </a:extLst>
                </a:gridCol>
                <a:gridCol w="460321">
                  <a:extLst>
                    <a:ext uri="{9D8B030D-6E8A-4147-A177-3AD203B41FA5}">
                      <a16:colId xmlns="" xmlns:a16="http://schemas.microsoft.com/office/drawing/2014/main" val="2905780089"/>
                    </a:ext>
                  </a:extLst>
                </a:gridCol>
                <a:gridCol w="460321">
                  <a:extLst>
                    <a:ext uri="{9D8B030D-6E8A-4147-A177-3AD203B41FA5}">
                      <a16:colId xmlns="" xmlns:a16="http://schemas.microsoft.com/office/drawing/2014/main" val="3445358173"/>
                    </a:ext>
                  </a:extLst>
                </a:gridCol>
                <a:gridCol w="460321">
                  <a:extLst>
                    <a:ext uri="{9D8B030D-6E8A-4147-A177-3AD203B41FA5}">
                      <a16:colId xmlns="" xmlns:a16="http://schemas.microsoft.com/office/drawing/2014/main" val="893517618"/>
                    </a:ext>
                  </a:extLst>
                </a:gridCol>
                <a:gridCol w="460321">
                  <a:extLst>
                    <a:ext uri="{9D8B030D-6E8A-4147-A177-3AD203B41FA5}">
                      <a16:colId xmlns="" xmlns:a16="http://schemas.microsoft.com/office/drawing/2014/main" val="997294168"/>
                    </a:ext>
                  </a:extLst>
                </a:gridCol>
                <a:gridCol w="460321">
                  <a:extLst>
                    <a:ext uri="{9D8B030D-6E8A-4147-A177-3AD203B41FA5}">
                      <a16:colId xmlns="" xmlns:a16="http://schemas.microsoft.com/office/drawing/2014/main" val="621610727"/>
                    </a:ext>
                  </a:extLst>
                </a:gridCol>
                <a:gridCol w="460321">
                  <a:extLst>
                    <a:ext uri="{9D8B030D-6E8A-4147-A177-3AD203B41FA5}">
                      <a16:colId xmlns="" xmlns:a16="http://schemas.microsoft.com/office/drawing/2014/main" val="1719377290"/>
                    </a:ext>
                  </a:extLst>
                </a:gridCol>
              </a:tblGrid>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1772330395"/>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rgbClr val="6584E9"/>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259090528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26489777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555563253"/>
                  </a:ext>
                </a:extLst>
              </a:tr>
              <a:tr h="370840">
                <a:tc>
                  <a:txBody>
                    <a:bodyPr/>
                    <a:lstStyle/>
                    <a:p>
                      <a:pPr algn="ctr" latinLnBrk="1"/>
                      <a:endParaRPr lang="ko-KR" altLang="en-US" dirty="0"/>
                    </a:p>
                  </a:txBody>
                  <a:tcPr>
                    <a:solidFill>
                      <a:srgbClr val="ECEFF6"/>
                    </a:solidFill>
                  </a:tcPr>
                </a:tc>
                <a:tc>
                  <a:txBody>
                    <a:bodyPr/>
                    <a:lstStyle/>
                    <a:p>
                      <a:pPr algn="ctr" latinLnBrk="1"/>
                      <a:endParaRPr lang="ko-KR" altLang="en-US" dirty="0"/>
                    </a:p>
                  </a:txBody>
                  <a:tcPr>
                    <a:solidFill>
                      <a:srgbClr val="ECEFF6"/>
                    </a:solidFill>
                  </a:tcPr>
                </a:tc>
                <a:tc>
                  <a:txBody>
                    <a:bodyPr/>
                    <a:lstStyle/>
                    <a:p>
                      <a:pPr algn="ctr" latinLnBrk="1"/>
                      <a:endParaRPr lang="ko-KR" altLang="en-US" dirty="0"/>
                    </a:p>
                  </a:txBody>
                  <a:tcPr>
                    <a:solidFill>
                      <a:srgbClr val="ECEFF6"/>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ECEFF6"/>
                    </a:solidFill>
                  </a:tcPr>
                </a:tc>
                <a:tc>
                  <a:txBody>
                    <a:bodyPr/>
                    <a:lstStyle/>
                    <a:p>
                      <a:endParaRPr lang="ko-KR" altLang="en-US" dirty="0"/>
                    </a:p>
                  </a:txBody>
                  <a:tcPr>
                    <a:solidFill>
                      <a:srgbClr val="ECEFF6"/>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ECEFF6"/>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941361396"/>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4115366961"/>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254928207"/>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329307020"/>
                  </a:ext>
                </a:extLst>
              </a:tr>
            </a:tbl>
          </a:graphicData>
        </a:graphic>
      </p:graphicFrame>
      <p:graphicFrame>
        <p:nvGraphicFramePr>
          <p:cNvPr id="36" name="표 10">
            <a:extLst>
              <a:ext uri="{FF2B5EF4-FFF2-40B4-BE49-F238E27FC236}">
                <a16:creationId xmlns="" xmlns:a16="http://schemas.microsoft.com/office/drawing/2014/main" id="{05712DF0-A843-4A46-975A-9D5F56C2FAB3}"/>
              </a:ext>
            </a:extLst>
          </p:cNvPr>
          <p:cNvGraphicFramePr>
            <a:graphicFrameLocks noGrp="1"/>
          </p:cNvGraphicFramePr>
          <p:nvPr>
            <p:extLst>
              <p:ext uri="{D42A27DB-BD31-4B8C-83A1-F6EECF244321}">
                <p14:modId xmlns:p14="http://schemas.microsoft.com/office/powerpoint/2010/main" val="3734581404"/>
              </p:ext>
            </p:extLst>
          </p:nvPr>
        </p:nvGraphicFramePr>
        <p:xfrm>
          <a:off x="715821" y="2614087"/>
          <a:ext cx="3067509" cy="2052370"/>
        </p:xfrm>
        <a:graphic>
          <a:graphicData uri="http://schemas.openxmlformats.org/drawingml/2006/table">
            <a:tbl>
              <a:tblPr firstRow="1" bandRow="1">
                <a:tableStyleId>{5C22544A-7EE6-4342-B048-85BDC9FD1C3A}</a:tableStyleId>
              </a:tblPr>
              <a:tblGrid>
                <a:gridCol w="1022503">
                  <a:extLst>
                    <a:ext uri="{9D8B030D-6E8A-4147-A177-3AD203B41FA5}">
                      <a16:colId xmlns="" xmlns:a16="http://schemas.microsoft.com/office/drawing/2014/main" val="2868620206"/>
                    </a:ext>
                  </a:extLst>
                </a:gridCol>
                <a:gridCol w="1022503">
                  <a:extLst>
                    <a:ext uri="{9D8B030D-6E8A-4147-A177-3AD203B41FA5}">
                      <a16:colId xmlns="" xmlns:a16="http://schemas.microsoft.com/office/drawing/2014/main" val="2755049340"/>
                    </a:ext>
                  </a:extLst>
                </a:gridCol>
                <a:gridCol w="1022503">
                  <a:extLst>
                    <a:ext uri="{9D8B030D-6E8A-4147-A177-3AD203B41FA5}">
                      <a16:colId xmlns="" xmlns:a16="http://schemas.microsoft.com/office/drawing/2014/main" val="4084292583"/>
                    </a:ext>
                  </a:extLst>
                </a:gridCol>
              </a:tblGrid>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id</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mn-cs"/>
                        </a:rPr>
                        <a:t>start</a:t>
                      </a:r>
                      <a:endParaRPr lang="ko-KR" altLang="en-US" sz="1600" b="0" kern="1200" dirty="0">
                        <a:solidFill>
                          <a:schemeClr val="tx1"/>
                        </a:solidFill>
                        <a:latin typeface="SamsungOne 400" panose="020B0503030303020204" pitchFamily="34" charset="0"/>
                        <a:ea typeface="SamsungOne 400" panose="02020600000000000000" pitchFamily="18" charset="-127"/>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finish</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60882700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66749296"/>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42700122"/>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92253264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2347373373"/>
                  </a:ext>
                </a:extLst>
              </a:tr>
            </a:tbl>
          </a:graphicData>
        </a:graphic>
      </p:graphicFrame>
      <p:sp>
        <p:nvSpPr>
          <p:cNvPr id="38" name="직사각형 37">
            <a:extLst>
              <a:ext uri="{FF2B5EF4-FFF2-40B4-BE49-F238E27FC236}">
                <a16:creationId xmlns="" xmlns:a16="http://schemas.microsoft.com/office/drawing/2014/main" id="{9F8B707E-53D5-4549-A8C5-ACEB3943FD1E}"/>
              </a:ext>
            </a:extLst>
          </p:cNvPr>
          <p:cNvSpPr/>
          <p:nvPr/>
        </p:nvSpPr>
        <p:spPr>
          <a:xfrm>
            <a:off x="4295756" y="5790720"/>
            <a:ext cx="309700"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sp>
        <p:nvSpPr>
          <p:cNvPr id="39" name="직사각형 38">
            <a:extLst>
              <a:ext uri="{FF2B5EF4-FFF2-40B4-BE49-F238E27FC236}">
                <a16:creationId xmlns="" xmlns:a16="http://schemas.microsoft.com/office/drawing/2014/main" id="{EF3585DE-F8C4-4E57-8008-AB98EBAED8C0}"/>
              </a:ext>
            </a:extLst>
          </p:cNvPr>
          <p:cNvSpPr/>
          <p:nvPr/>
        </p:nvSpPr>
        <p:spPr>
          <a:xfrm>
            <a:off x="475205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1</a:t>
            </a:r>
            <a:endParaRPr lang="ko-KR" altLang="en-US" sz="1600" dirty="0">
              <a:latin typeface="SamsungOne 400" panose="020B0503030303020204" pitchFamily="34" charset="0"/>
            </a:endParaRPr>
          </a:p>
        </p:txBody>
      </p:sp>
      <p:sp>
        <p:nvSpPr>
          <p:cNvPr id="40" name="직사각형 39">
            <a:extLst>
              <a:ext uri="{FF2B5EF4-FFF2-40B4-BE49-F238E27FC236}">
                <a16:creationId xmlns="" xmlns:a16="http://schemas.microsoft.com/office/drawing/2014/main" id="{A993A363-9DF2-474D-8E9D-B8CE2244EFBB}"/>
              </a:ext>
            </a:extLst>
          </p:cNvPr>
          <p:cNvSpPr/>
          <p:nvPr/>
        </p:nvSpPr>
        <p:spPr>
          <a:xfrm>
            <a:off x="521236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2</a:t>
            </a:r>
            <a:endParaRPr lang="ko-KR" altLang="en-US" sz="1600" dirty="0">
              <a:latin typeface="SamsungOne 400" panose="020B0503030303020204" pitchFamily="34" charset="0"/>
            </a:endParaRPr>
          </a:p>
        </p:txBody>
      </p:sp>
      <p:sp>
        <p:nvSpPr>
          <p:cNvPr id="41" name="직사각형 40">
            <a:extLst>
              <a:ext uri="{FF2B5EF4-FFF2-40B4-BE49-F238E27FC236}">
                <a16:creationId xmlns="" xmlns:a16="http://schemas.microsoft.com/office/drawing/2014/main" id="{AF3F2D43-D052-4EAB-AD74-3290ECF656D5}"/>
              </a:ext>
            </a:extLst>
          </p:cNvPr>
          <p:cNvSpPr/>
          <p:nvPr/>
        </p:nvSpPr>
        <p:spPr>
          <a:xfrm>
            <a:off x="567267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3</a:t>
            </a:r>
            <a:endParaRPr lang="ko-KR" altLang="en-US" sz="1600" dirty="0">
              <a:latin typeface="SamsungOne 400" panose="020B0503030303020204" pitchFamily="34" charset="0"/>
            </a:endParaRPr>
          </a:p>
        </p:txBody>
      </p:sp>
      <p:sp>
        <p:nvSpPr>
          <p:cNvPr id="42" name="직사각형 41">
            <a:extLst>
              <a:ext uri="{FF2B5EF4-FFF2-40B4-BE49-F238E27FC236}">
                <a16:creationId xmlns="" xmlns:a16="http://schemas.microsoft.com/office/drawing/2014/main" id="{A42D1A5E-4367-40FA-B604-2C1DCE4CE27D}"/>
              </a:ext>
            </a:extLst>
          </p:cNvPr>
          <p:cNvSpPr/>
          <p:nvPr/>
        </p:nvSpPr>
        <p:spPr>
          <a:xfrm>
            <a:off x="613298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4</a:t>
            </a:r>
            <a:endParaRPr lang="ko-KR" altLang="en-US" sz="1600" dirty="0">
              <a:latin typeface="SamsungOne 400" panose="020B0503030303020204" pitchFamily="34" charset="0"/>
            </a:endParaRPr>
          </a:p>
        </p:txBody>
      </p:sp>
      <p:sp>
        <p:nvSpPr>
          <p:cNvPr id="43" name="직사각형 42">
            <a:extLst>
              <a:ext uri="{FF2B5EF4-FFF2-40B4-BE49-F238E27FC236}">
                <a16:creationId xmlns="" xmlns:a16="http://schemas.microsoft.com/office/drawing/2014/main" id="{4B7E20F8-4916-4793-9805-D5534F749141}"/>
              </a:ext>
            </a:extLst>
          </p:cNvPr>
          <p:cNvSpPr/>
          <p:nvPr/>
        </p:nvSpPr>
        <p:spPr>
          <a:xfrm>
            <a:off x="659329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5</a:t>
            </a:r>
            <a:endParaRPr lang="ko-KR" altLang="en-US" sz="1600" dirty="0">
              <a:latin typeface="SamsungOne 400" panose="020B0503030303020204" pitchFamily="34" charset="0"/>
            </a:endParaRPr>
          </a:p>
        </p:txBody>
      </p:sp>
      <p:sp>
        <p:nvSpPr>
          <p:cNvPr id="44" name="직사각형 43">
            <a:extLst>
              <a:ext uri="{FF2B5EF4-FFF2-40B4-BE49-F238E27FC236}">
                <a16:creationId xmlns="" xmlns:a16="http://schemas.microsoft.com/office/drawing/2014/main" id="{8DEED1A6-4C62-4305-A8E4-7949BC191E88}"/>
              </a:ext>
            </a:extLst>
          </p:cNvPr>
          <p:cNvSpPr/>
          <p:nvPr/>
        </p:nvSpPr>
        <p:spPr>
          <a:xfrm>
            <a:off x="705360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6</a:t>
            </a:r>
            <a:endParaRPr lang="ko-KR" altLang="en-US" sz="1600" dirty="0">
              <a:latin typeface="SamsungOne 400" panose="020B0503030303020204" pitchFamily="34" charset="0"/>
            </a:endParaRPr>
          </a:p>
        </p:txBody>
      </p:sp>
      <p:sp>
        <p:nvSpPr>
          <p:cNvPr id="45" name="직사각형 44">
            <a:extLst>
              <a:ext uri="{FF2B5EF4-FFF2-40B4-BE49-F238E27FC236}">
                <a16:creationId xmlns="" xmlns:a16="http://schemas.microsoft.com/office/drawing/2014/main" id="{4122E766-0711-4606-89FE-5AE51ED3DD4F}"/>
              </a:ext>
            </a:extLst>
          </p:cNvPr>
          <p:cNvSpPr/>
          <p:nvPr/>
        </p:nvSpPr>
        <p:spPr>
          <a:xfrm>
            <a:off x="751391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7</a:t>
            </a:r>
            <a:endParaRPr lang="ko-KR" altLang="en-US" sz="1600" dirty="0">
              <a:latin typeface="SamsungOne 400" panose="020B0503030303020204" pitchFamily="34" charset="0"/>
            </a:endParaRPr>
          </a:p>
        </p:txBody>
      </p:sp>
      <p:sp>
        <p:nvSpPr>
          <p:cNvPr id="46" name="직사각형 45">
            <a:extLst>
              <a:ext uri="{FF2B5EF4-FFF2-40B4-BE49-F238E27FC236}">
                <a16:creationId xmlns="" xmlns:a16="http://schemas.microsoft.com/office/drawing/2014/main" id="{F22DFF36-A8CB-499C-A04B-5C9BD6042220}"/>
              </a:ext>
            </a:extLst>
          </p:cNvPr>
          <p:cNvSpPr/>
          <p:nvPr/>
        </p:nvSpPr>
        <p:spPr>
          <a:xfrm>
            <a:off x="797422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8</a:t>
            </a:r>
            <a:endParaRPr lang="ko-KR" altLang="en-US" sz="1600" dirty="0">
              <a:latin typeface="SamsungOne 400" panose="020B0503030303020204" pitchFamily="34" charset="0"/>
            </a:endParaRPr>
          </a:p>
        </p:txBody>
      </p:sp>
      <p:sp>
        <p:nvSpPr>
          <p:cNvPr id="47" name="직사각형 46">
            <a:extLst>
              <a:ext uri="{FF2B5EF4-FFF2-40B4-BE49-F238E27FC236}">
                <a16:creationId xmlns="" xmlns:a16="http://schemas.microsoft.com/office/drawing/2014/main" id="{2E9D8734-2296-4D12-8D76-F90ECC166EBE}"/>
              </a:ext>
            </a:extLst>
          </p:cNvPr>
          <p:cNvSpPr/>
          <p:nvPr/>
        </p:nvSpPr>
        <p:spPr>
          <a:xfrm>
            <a:off x="843453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9</a:t>
            </a:r>
            <a:endParaRPr lang="ko-KR" altLang="en-US" sz="1600" dirty="0">
              <a:latin typeface="SamsungOne 400" panose="020B0503030303020204" pitchFamily="34" charset="0"/>
            </a:endParaRPr>
          </a:p>
        </p:txBody>
      </p:sp>
      <p:sp>
        <p:nvSpPr>
          <p:cNvPr id="48" name="직사각형 47"/>
          <p:cNvSpPr/>
          <p:nvPr/>
        </p:nvSpPr>
        <p:spPr>
          <a:xfrm>
            <a:off x="4023360" y="2614084"/>
            <a:ext cx="5120640" cy="360383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Solving the Activity Selection Problem</a:t>
            </a:r>
          </a:p>
        </p:txBody>
      </p:sp>
      <p:sp>
        <p:nvSpPr>
          <p:cNvPr id="24" name="직사각형 23">
            <a:extLst>
              <a:ext uri="{FF2B5EF4-FFF2-40B4-BE49-F238E27FC236}">
                <a16:creationId xmlns:a16="http://schemas.microsoft.com/office/drawing/2014/main" xmlns="" id="{F592450A-01E1-4E06-9A3E-8EA290D8E695}"/>
              </a:ext>
            </a:extLst>
          </p:cNvPr>
          <p:cNvSpPr/>
          <p:nvPr/>
        </p:nvSpPr>
        <p:spPr>
          <a:xfrm>
            <a:off x="580388" y="2010291"/>
            <a:ext cx="877008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It is impossible to select because the start time of meeting 3 is less than the end time of meeting 1, which is 4.</a:t>
            </a:r>
          </a:p>
        </p:txBody>
      </p:sp>
    </p:spTree>
    <p:extLst>
      <p:ext uri="{BB962C8B-B14F-4D97-AF65-F5344CB8AC3E}">
        <p14:creationId xmlns:p14="http://schemas.microsoft.com/office/powerpoint/2010/main" val="934001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 xmlns:a16="http://schemas.microsoft.com/office/drawing/2014/main" id="{011E80EF-CDD2-4F1D-88B4-0B1B0C75702D}"/>
              </a:ext>
            </a:extLst>
          </p:cNvPr>
          <p:cNvGraphicFramePr>
            <a:graphicFrameLocks noGrp="1"/>
          </p:cNvGraphicFramePr>
          <p:nvPr>
            <p:extLst>
              <p:ext uri="{D42A27DB-BD31-4B8C-83A1-F6EECF244321}">
                <p14:modId xmlns:p14="http://schemas.microsoft.com/office/powerpoint/2010/main" val="1390067304"/>
              </p:ext>
            </p:extLst>
          </p:nvPr>
        </p:nvGraphicFramePr>
        <p:xfrm>
          <a:off x="4450607" y="2881400"/>
          <a:ext cx="4142889" cy="2966720"/>
        </p:xfrm>
        <a:graphic>
          <a:graphicData uri="http://schemas.openxmlformats.org/drawingml/2006/table">
            <a:tbl>
              <a:tblPr firstRow="1" bandRow="1">
                <a:tableStyleId>{5C22544A-7EE6-4342-B048-85BDC9FD1C3A}</a:tableStyleId>
              </a:tblPr>
              <a:tblGrid>
                <a:gridCol w="460321">
                  <a:extLst>
                    <a:ext uri="{9D8B030D-6E8A-4147-A177-3AD203B41FA5}">
                      <a16:colId xmlns="" xmlns:a16="http://schemas.microsoft.com/office/drawing/2014/main" val="3346643302"/>
                    </a:ext>
                  </a:extLst>
                </a:gridCol>
                <a:gridCol w="460321">
                  <a:extLst>
                    <a:ext uri="{9D8B030D-6E8A-4147-A177-3AD203B41FA5}">
                      <a16:colId xmlns="" xmlns:a16="http://schemas.microsoft.com/office/drawing/2014/main" val="3179232704"/>
                    </a:ext>
                  </a:extLst>
                </a:gridCol>
                <a:gridCol w="460321">
                  <a:extLst>
                    <a:ext uri="{9D8B030D-6E8A-4147-A177-3AD203B41FA5}">
                      <a16:colId xmlns="" xmlns:a16="http://schemas.microsoft.com/office/drawing/2014/main" val="1374331464"/>
                    </a:ext>
                  </a:extLst>
                </a:gridCol>
                <a:gridCol w="460321">
                  <a:extLst>
                    <a:ext uri="{9D8B030D-6E8A-4147-A177-3AD203B41FA5}">
                      <a16:colId xmlns="" xmlns:a16="http://schemas.microsoft.com/office/drawing/2014/main" val="2905780089"/>
                    </a:ext>
                  </a:extLst>
                </a:gridCol>
                <a:gridCol w="460321">
                  <a:extLst>
                    <a:ext uri="{9D8B030D-6E8A-4147-A177-3AD203B41FA5}">
                      <a16:colId xmlns="" xmlns:a16="http://schemas.microsoft.com/office/drawing/2014/main" val="3445358173"/>
                    </a:ext>
                  </a:extLst>
                </a:gridCol>
                <a:gridCol w="460321">
                  <a:extLst>
                    <a:ext uri="{9D8B030D-6E8A-4147-A177-3AD203B41FA5}">
                      <a16:colId xmlns="" xmlns:a16="http://schemas.microsoft.com/office/drawing/2014/main" val="893517618"/>
                    </a:ext>
                  </a:extLst>
                </a:gridCol>
                <a:gridCol w="460321">
                  <a:extLst>
                    <a:ext uri="{9D8B030D-6E8A-4147-A177-3AD203B41FA5}">
                      <a16:colId xmlns="" xmlns:a16="http://schemas.microsoft.com/office/drawing/2014/main" val="997294168"/>
                    </a:ext>
                  </a:extLst>
                </a:gridCol>
                <a:gridCol w="460321">
                  <a:extLst>
                    <a:ext uri="{9D8B030D-6E8A-4147-A177-3AD203B41FA5}">
                      <a16:colId xmlns="" xmlns:a16="http://schemas.microsoft.com/office/drawing/2014/main" val="621610727"/>
                    </a:ext>
                  </a:extLst>
                </a:gridCol>
                <a:gridCol w="460321">
                  <a:extLst>
                    <a:ext uri="{9D8B030D-6E8A-4147-A177-3AD203B41FA5}">
                      <a16:colId xmlns="" xmlns:a16="http://schemas.microsoft.com/office/drawing/2014/main" val="1719377290"/>
                    </a:ext>
                  </a:extLst>
                </a:gridCol>
              </a:tblGrid>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1772330395"/>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rgbClr val="6584E9"/>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259090528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26489777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555563253"/>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941361396"/>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4115366961"/>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254928207"/>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329307020"/>
                  </a:ext>
                </a:extLst>
              </a:tr>
            </a:tbl>
          </a:graphicData>
        </a:graphic>
      </p:graphicFrame>
      <p:graphicFrame>
        <p:nvGraphicFramePr>
          <p:cNvPr id="36" name="표 10">
            <a:extLst>
              <a:ext uri="{FF2B5EF4-FFF2-40B4-BE49-F238E27FC236}">
                <a16:creationId xmlns="" xmlns:a16="http://schemas.microsoft.com/office/drawing/2014/main" id="{05712DF0-A843-4A46-975A-9D5F56C2FAB3}"/>
              </a:ext>
            </a:extLst>
          </p:cNvPr>
          <p:cNvGraphicFramePr>
            <a:graphicFrameLocks noGrp="1"/>
          </p:cNvGraphicFramePr>
          <p:nvPr>
            <p:extLst>
              <p:ext uri="{D42A27DB-BD31-4B8C-83A1-F6EECF244321}">
                <p14:modId xmlns:p14="http://schemas.microsoft.com/office/powerpoint/2010/main" val="3264750718"/>
              </p:ext>
            </p:extLst>
          </p:nvPr>
        </p:nvGraphicFramePr>
        <p:xfrm>
          <a:off x="715821" y="2614087"/>
          <a:ext cx="3067509" cy="2462844"/>
        </p:xfrm>
        <a:graphic>
          <a:graphicData uri="http://schemas.openxmlformats.org/drawingml/2006/table">
            <a:tbl>
              <a:tblPr firstRow="1" bandRow="1">
                <a:tableStyleId>{5C22544A-7EE6-4342-B048-85BDC9FD1C3A}</a:tableStyleId>
              </a:tblPr>
              <a:tblGrid>
                <a:gridCol w="1022503">
                  <a:extLst>
                    <a:ext uri="{9D8B030D-6E8A-4147-A177-3AD203B41FA5}">
                      <a16:colId xmlns="" xmlns:a16="http://schemas.microsoft.com/office/drawing/2014/main" val="2868620206"/>
                    </a:ext>
                  </a:extLst>
                </a:gridCol>
                <a:gridCol w="1022503">
                  <a:extLst>
                    <a:ext uri="{9D8B030D-6E8A-4147-A177-3AD203B41FA5}">
                      <a16:colId xmlns="" xmlns:a16="http://schemas.microsoft.com/office/drawing/2014/main" val="2755049340"/>
                    </a:ext>
                  </a:extLst>
                </a:gridCol>
                <a:gridCol w="1022503">
                  <a:extLst>
                    <a:ext uri="{9D8B030D-6E8A-4147-A177-3AD203B41FA5}">
                      <a16:colId xmlns="" xmlns:a16="http://schemas.microsoft.com/office/drawing/2014/main" val="4084292583"/>
                    </a:ext>
                  </a:extLst>
                </a:gridCol>
              </a:tblGrid>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id</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mn-cs"/>
                        </a:rPr>
                        <a:t>start</a:t>
                      </a:r>
                      <a:endParaRPr lang="ko-KR" altLang="en-US" sz="1600" b="0" kern="1200" dirty="0">
                        <a:solidFill>
                          <a:schemeClr val="tx1"/>
                        </a:solidFill>
                        <a:latin typeface="SamsungOne 400" panose="020B0503030303020204" pitchFamily="34" charset="0"/>
                        <a:ea typeface="SamsungOne 400" panose="02020600000000000000" pitchFamily="18" charset="-127"/>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finish</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60882700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66749296"/>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42700122"/>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92253264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2347373373"/>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42511457"/>
                  </a:ext>
                </a:extLst>
              </a:tr>
            </a:tbl>
          </a:graphicData>
        </a:graphic>
      </p:graphicFrame>
      <p:sp>
        <p:nvSpPr>
          <p:cNvPr id="38" name="직사각형 37">
            <a:extLst>
              <a:ext uri="{FF2B5EF4-FFF2-40B4-BE49-F238E27FC236}">
                <a16:creationId xmlns="" xmlns:a16="http://schemas.microsoft.com/office/drawing/2014/main" id="{9F8B707E-53D5-4549-A8C5-ACEB3943FD1E}"/>
              </a:ext>
            </a:extLst>
          </p:cNvPr>
          <p:cNvSpPr/>
          <p:nvPr/>
        </p:nvSpPr>
        <p:spPr>
          <a:xfrm>
            <a:off x="4295756" y="5790720"/>
            <a:ext cx="309700"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sp>
        <p:nvSpPr>
          <p:cNvPr id="39" name="직사각형 38">
            <a:extLst>
              <a:ext uri="{FF2B5EF4-FFF2-40B4-BE49-F238E27FC236}">
                <a16:creationId xmlns="" xmlns:a16="http://schemas.microsoft.com/office/drawing/2014/main" id="{EF3585DE-F8C4-4E57-8008-AB98EBAED8C0}"/>
              </a:ext>
            </a:extLst>
          </p:cNvPr>
          <p:cNvSpPr/>
          <p:nvPr/>
        </p:nvSpPr>
        <p:spPr>
          <a:xfrm>
            <a:off x="475205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1</a:t>
            </a:r>
            <a:endParaRPr lang="ko-KR" altLang="en-US" sz="1600" dirty="0">
              <a:latin typeface="SamsungOne 400" panose="020B0503030303020204" pitchFamily="34" charset="0"/>
            </a:endParaRPr>
          </a:p>
        </p:txBody>
      </p:sp>
      <p:sp>
        <p:nvSpPr>
          <p:cNvPr id="40" name="직사각형 39">
            <a:extLst>
              <a:ext uri="{FF2B5EF4-FFF2-40B4-BE49-F238E27FC236}">
                <a16:creationId xmlns="" xmlns:a16="http://schemas.microsoft.com/office/drawing/2014/main" id="{A993A363-9DF2-474D-8E9D-B8CE2244EFBB}"/>
              </a:ext>
            </a:extLst>
          </p:cNvPr>
          <p:cNvSpPr/>
          <p:nvPr/>
        </p:nvSpPr>
        <p:spPr>
          <a:xfrm>
            <a:off x="521236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2</a:t>
            </a:r>
            <a:endParaRPr lang="ko-KR" altLang="en-US" sz="1600" dirty="0">
              <a:latin typeface="SamsungOne 400" panose="020B0503030303020204" pitchFamily="34" charset="0"/>
            </a:endParaRPr>
          </a:p>
        </p:txBody>
      </p:sp>
      <p:sp>
        <p:nvSpPr>
          <p:cNvPr id="41" name="직사각형 40">
            <a:extLst>
              <a:ext uri="{FF2B5EF4-FFF2-40B4-BE49-F238E27FC236}">
                <a16:creationId xmlns="" xmlns:a16="http://schemas.microsoft.com/office/drawing/2014/main" id="{AF3F2D43-D052-4EAB-AD74-3290ECF656D5}"/>
              </a:ext>
            </a:extLst>
          </p:cNvPr>
          <p:cNvSpPr/>
          <p:nvPr/>
        </p:nvSpPr>
        <p:spPr>
          <a:xfrm>
            <a:off x="567267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3</a:t>
            </a:r>
            <a:endParaRPr lang="ko-KR" altLang="en-US" sz="1600" dirty="0">
              <a:latin typeface="SamsungOne 400" panose="020B0503030303020204" pitchFamily="34" charset="0"/>
            </a:endParaRPr>
          </a:p>
        </p:txBody>
      </p:sp>
      <p:sp>
        <p:nvSpPr>
          <p:cNvPr id="42" name="직사각형 41">
            <a:extLst>
              <a:ext uri="{FF2B5EF4-FFF2-40B4-BE49-F238E27FC236}">
                <a16:creationId xmlns="" xmlns:a16="http://schemas.microsoft.com/office/drawing/2014/main" id="{A42D1A5E-4367-40FA-B604-2C1DCE4CE27D}"/>
              </a:ext>
            </a:extLst>
          </p:cNvPr>
          <p:cNvSpPr/>
          <p:nvPr/>
        </p:nvSpPr>
        <p:spPr>
          <a:xfrm>
            <a:off x="613298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4</a:t>
            </a:r>
            <a:endParaRPr lang="ko-KR" altLang="en-US" sz="1600" dirty="0">
              <a:latin typeface="SamsungOne 400" panose="020B0503030303020204" pitchFamily="34" charset="0"/>
            </a:endParaRPr>
          </a:p>
        </p:txBody>
      </p:sp>
      <p:sp>
        <p:nvSpPr>
          <p:cNvPr id="43" name="직사각형 42">
            <a:extLst>
              <a:ext uri="{FF2B5EF4-FFF2-40B4-BE49-F238E27FC236}">
                <a16:creationId xmlns="" xmlns:a16="http://schemas.microsoft.com/office/drawing/2014/main" id="{4B7E20F8-4916-4793-9805-D5534F749141}"/>
              </a:ext>
            </a:extLst>
          </p:cNvPr>
          <p:cNvSpPr/>
          <p:nvPr/>
        </p:nvSpPr>
        <p:spPr>
          <a:xfrm>
            <a:off x="659329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5</a:t>
            </a:r>
            <a:endParaRPr lang="ko-KR" altLang="en-US" sz="1600" dirty="0">
              <a:latin typeface="SamsungOne 400" panose="020B0503030303020204" pitchFamily="34" charset="0"/>
            </a:endParaRPr>
          </a:p>
        </p:txBody>
      </p:sp>
      <p:sp>
        <p:nvSpPr>
          <p:cNvPr id="44" name="직사각형 43">
            <a:extLst>
              <a:ext uri="{FF2B5EF4-FFF2-40B4-BE49-F238E27FC236}">
                <a16:creationId xmlns="" xmlns:a16="http://schemas.microsoft.com/office/drawing/2014/main" id="{8DEED1A6-4C62-4305-A8E4-7949BC191E88}"/>
              </a:ext>
            </a:extLst>
          </p:cNvPr>
          <p:cNvSpPr/>
          <p:nvPr/>
        </p:nvSpPr>
        <p:spPr>
          <a:xfrm>
            <a:off x="705360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6</a:t>
            </a:r>
            <a:endParaRPr lang="ko-KR" altLang="en-US" sz="1600" dirty="0">
              <a:latin typeface="SamsungOne 400" panose="020B0503030303020204" pitchFamily="34" charset="0"/>
            </a:endParaRPr>
          </a:p>
        </p:txBody>
      </p:sp>
      <p:sp>
        <p:nvSpPr>
          <p:cNvPr id="45" name="직사각형 44">
            <a:extLst>
              <a:ext uri="{FF2B5EF4-FFF2-40B4-BE49-F238E27FC236}">
                <a16:creationId xmlns="" xmlns:a16="http://schemas.microsoft.com/office/drawing/2014/main" id="{4122E766-0711-4606-89FE-5AE51ED3DD4F}"/>
              </a:ext>
            </a:extLst>
          </p:cNvPr>
          <p:cNvSpPr/>
          <p:nvPr/>
        </p:nvSpPr>
        <p:spPr>
          <a:xfrm>
            <a:off x="751391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7</a:t>
            </a:r>
            <a:endParaRPr lang="ko-KR" altLang="en-US" sz="1600" dirty="0">
              <a:latin typeface="SamsungOne 400" panose="020B0503030303020204" pitchFamily="34" charset="0"/>
            </a:endParaRPr>
          </a:p>
        </p:txBody>
      </p:sp>
      <p:sp>
        <p:nvSpPr>
          <p:cNvPr id="46" name="직사각형 45">
            <a:extLst>
              <a:ext uri="{FF2B5EF4-FFF2-40B4-BE49-F238E27FC236}">
                <a16:creationId xmlns="" xmlns:a16="http://schemas.microsoft.com/office/drawing/2014/main" id="{F22DFF36-A8CB-499C-A04B-5C9BD6042220}"/>
              </a:ext>
            </a:extLst>
          </p:cNvPr>
          <p:cNvSpPr/>
          <p:nvPr/>
        </p:nvSpPr>
        <p:spPr>
          <a:xfrm>
            <a:off x="797422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8</a:t>
            </a:r>
            <a:endParaRPr lang="ko-KR" altLang="en-US" sz="1600" dirty="0">
              <a:latin typeface="SamsungOne 400" panose="020B0503030303020204" pitchFamily="34" charset="0"/>
            </a:endParaRPr>
          </a:p>
        </p:txBody>
      </p:sp>
      <p:sp>
        <p:nvSpPr>
          <p:cNvPr id="47" name="직사각형 46">
            <a:extLst>
              <a:ext uri="{FF2B5EF4-FFF2-40B4-BE49-F238E27FC236}">
                <a16:creationId xmlns="" xmlns:a16="http://schemas.microsoft.com/office/drawing/2014/main" id="{2E9D8734-2296-4D12-8D76-F90ECC166EBE}"/>
              </a:ext>
            </a:extLst>
          </p:cNvPr>
          <p:cNvSpPr/>
          <p:nvPr/>
        </p:nvSpPr>
        <p:spPr>
          <a:xfrm>
            <a:off x="843453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9</a:t>
            </a:r>
            <a:endParaRPr lang="ko-KR" altLang="en-US" sz="1600" dirty="0">
              <a:latin typeface="SamsungOne 400" panose="020B0503030303020204" pitchFamily="34" charset="0"/>
            </a:endParaRPr>
          </a:p>
        </p:txBody>
      </p:sp>
      <p:sp>
        <p:nvSpPr>
          <p:cNvPr id="48" name="직사각형 47"/>
          <p:cNvSpPr/>
          <p:nvPr/>
        </p:nvSpPr>
        <p:spPr>
          <a:xfrm>
            <a:off x="4023360" y="2614084"/>
            <a:ext cx="5120640" cy="360383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Solving the Activity Selection Problem</a:t>
            </a:r>
          </a:p>
        </p:txBody>
      </p:sp>
      <p:sp>
        <p:nvSpPr>
          <p:cNvPr id="24" name="직사각형 23">
            <a:extLst>
              <a:ext uri="{FF2B5EF4-FFF2-40B4-BE49-F238E27FC236}">
                <a16:creationId xmlns:a16="http://schemas.microsoft.com/office/drawing/2014/main" xmlns="" id="{F592450A-01E1-4E06-9A3E-8EA290D8E695}"/>
              </a:ext>
            </a:extLst>
          </p:cNvPr>
          <p:cNvSpPr/>
          <p:nvPr/>
        </p:nvSpPr>
        <p:spPr>
          <a:xfrm>
            <a:off x="580388" y="2010291"/>
            <a:ext cx="877008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start time of the 4th meeting, 5, is greater than the end time of the 1st meeting, so it is selectable.</a:t>
            </a:r>
          </a:p>
        </p:txBody>
      </p:sp>
    </p:spTree>
    <p:extLst>
      <p:ext uri="{BB962C8B-B14F-4D97-AF65-F5344CB8AC3E}">
        <p14:creationId xmlns:p14="http://schemas.microsoft.com/office/powerpoint/2010/main" val="3656914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980167" y="2945416"/>
            <a:ext cx="8267731" cy="927572"/>
            <a:chOff x="980167" y="2522336"/>
            <a:chExt cx="8267731" cy="927572"/>
          </a:xfrm>
        </p:grpSpPr>
        <p:sp>
          <p:nvSpPr>
            <p:cNvPr id="6" name="직사각형 133">
              <a:extLst>
                <a:ext uri="{FF2B5EF4-FFF2-40B4-BE49-F238E27FC236}">
                  <a16:creationId xmlns="" xmlns:a16="http://schemas.microsoft.com/office/drawing/2014/main" id="{551F01E8-8777-4A7B-AD71-63E7C805C68C}"/>
                </a:ext>
              </a:extLst>
            </p:cNvPr>
            <p:cNvSpPr/>
            <p:nvPr/>
          </p:nvSpPr>
          <p:spPr>
            <a:xfrm>
              <a:off x="980167" y="2895910"/>
              <a:ext cx="826773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3600" dirty="0">
                  <a:solidFill>
                    <a:schemeClr val="tx1"/>
                  </a:solidFill>
                  <a:latin typeface="Samsung Sharp Sans" pitchFamily="2" charset="0"/>
                  <a:ea typeface="Samsung Sharp Sans" pitchFamily="2" charset="0"/>
                  <a:cs typeface="Samsung Sharp Sans" pitchFamily="2" charset="0"/>
                </a:rPr>
                <a:t>Greedy Approach</a:t>
              </a:r>
            </a:p>
          </p:txBody>
        </p:sp>
        <p:sp>
          <p:nvSpPr>
            <p:cNvPr id="7" name="직사각형 133">
              <a:extLst>
                <a:ext uri="{FF2B5EF4-FFF2-40B4-BE49-F238E27FC236}">
                  <a16:creationId xmlns="" xmlns:a16="http://schemas.microsoft.com/office/drawing/2014/main"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30.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3140532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 xmlns:a16="http://schemas.microsoft.com/office/drawing/2014/main" id="{011E80EF-CDD2-4F1D-88B4-0B1B0C75702D}"/>
              </a:ext>
            </a:extLst>
          </p:cNvPr>
          <p:cNvGraphicFramePr>
            <a:graphicFrameLocks noGrp="1"/>
          </p:cNvGraphicFramePr>
          <p:nvPr>
            <p:extLst>
              <p:ext uri="{D42A27DB-BD31-4B8C-83A1-F6EECF244321}">
                <p14:modId xmlns:p14="http://schemas.microsoft.com/office/powerpoint/2010/main" val="455490699"/>
              </p:ext>
            </p:extLst>
          </p:nvPr>
        </p:nvGraphicFramePr>
        <p:xfrm>
          <a:off x="4450607" y="2881400"/>
          <a:ext cx="4142889" cy="2966720"/>
        </p:xfrm>
        <a:graphic>
          <a:graphicData uri="http://schemas.openxmlformats.org/drawingml/2006/table">
            <a:tbl>
              <a:tblPr firstRow="1" bandRow="1">
                <a:tableStyleId>{5C22544A-7EE6-4342-B048-85BDC9FD1C3A}</a:tableStyleId>
              </a:tblPr>
              <a:tblGrid>
                <a:gridCol w="460321">
                  <a:extLst>
                    <a:ext uri="{9D8B030D-6E8A-4147-A177-3AD203B41FA5}">
                      <a16:colId xmlns="" xmlns:a16="http://schemas.microsoft.com/office/drawing/2014/main" val="3346643302"/>
                    </a:ext>
                  </a:extLst>
                </a:gridCol>
                <a:gridCol w="460321">
                  <a:extLst>
                    <a:ext uri="{9D8B030D-6E8A-4147-A177-3AD203B41FA5}">
                      <a16:colId xmlns="" xmlns:a16="http://schemas.microsoft.com/office/drawing/2014/main" val="3179232704"/>
                    </a:ext>
                  </a:extLst>
                </a:gridCol>
                <a:gridCol w="460321">
                  <a:extLst>
                    <a:ext uri="{9D8B030D-6E8A-4147-A177-3AD203B41FA5}">
                      <a16:colId xmlns="" xmlns:a16="http://schemas.microsoft.com/office/drawing/2014/main" val="1374331464"/>
                    </a:ext>
                  </a:extLst>
                </a:gridCol>
                <a:gridCol w="460321">
                  <a:extLst>
                    <a:ext uri="{9D8B030D-6E8A-4147-A177-3AD203B41FA5}">
                      <a16:colId xmlns="" xmlns:a16="http://schemas.microsoft.com/office/drawing/2014/main" val="2905780089"/>
                    </a:ext>
                  </a:extLst>
                </a:gridCol>
                <a:gridCol w="460321">
                  <a:extLst>
                    <a:ext uri="{9D8B030D-6E8A-4147-A177-3AD203B41FA5}">
                      <a16:colId xmlns="" xmlns:a16="http://schemas.microsoft.com/office/drawing/2014/main" val="3445358173"/>
                    </a:ext>
                  </a:extLst>
                </a:gridCol>
                <a:gridCol w="460321">
                  <a:extLst>
                    <a:ext uri="{9D8B030D-6E8A-4147-A177-3AD203B41FA5}">
                      <a16:colId xmlns="" xmlns:a16="http://schemas.microsoft.com/office/drawing/2014/main" val="893517618"/>
                    </a:ext>
                  </a:extLst>
                </a:gridCol>
                <a:gridCol w="460321">
                  <a:extLst>
                    <a:ext uri="{9D8B030D-6E8A-4147-A177-3AD203B41FA5}">
                      <a16:colId xmlns="" xmlns:a16="http://schemas.microsoft.com/office/drawing/2014/main" val="997294168"/>
                    </a:ext>
                  </a:extLst>
                </a:gridCol>
                <a:gridCol w="460321">
                  <a:extLst>
                    <a:ext uri="{9D8B030D-6E8A-4147-A177-3AD203B41FA5}">
                      <a16:colId xmlns="" xmlns:a16="http://schemas.microsoft.com/office/drawing/2014/main" val="621610727"/>
                    </a:ext>
                  </a:extLst>
                </a:gridCol>
                <a:gridCol w="460321">
                  <a:extLst>
                    <a:ext uri="{9D8B030D-6E8A-4147-A177-3AD203B41FA5}">
                      <a16:colId xmlns="" xmlns:a16="http://schemas.microsoft.com/office/drawing/2014/main" val="1719377290"/>
                    </a:ext>
                  </a:extLst>
                </a:gridCol>
              </a:tblGrid>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1772330395"/>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rgbClr val="6584E9"/>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259090528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26489777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555563253"/>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941361396"/>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4115366961"/>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extLst>
                  <a:ext uri="{0D108BD9-81ED-4DB2-BD59-A6C34878D82A}">
                    <a16:rowId xmlns="" xmlns:a16="http://schemas.microsoft.com/office/drawing/2014/main" val="254928207"/>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329307020"/>
                  </a:ext>
                </a:extLst>
              </a:tr>
            </a:tbl>
          </a:graphicData>
        </a:graphic>
      </p:graphicFrame>
      <p:graphicFrame>
        <p:nvGraphicFramePr>
          <p:cNvPr id="36" name="표 10">
            <a:extLst>
              <a:ext uri="{FF2B5EF4-FFF2-40B4-BE49-F238E27FC236}">
                <a16:creationId xmlns="" xmlns:a16="http://schemas.microsoft.com/office/drawing/2014/main" id="{05712DF0-A843-4A46-975A-9D5F56C2FAB3}"/>
              </a:ext>
            </a:extLst>
          </p:cNvPr>
          <p:cNvGraphicFramePr>
            <a:graphicFrameLocks noGrp="1"/>
          </p:cNvGraphicFramePr>
          <p:nvPr>
            <p:extLst>
              <p:ext uri="{D42A27DB-BD31-4B8C-83A1-F6EECF244321}">
                <p14:modId xmlns:p14="http://schemas.microsoft.com/office/powerpoint/2010/main" val="1687494128"/>
              </p:ext>
            </p:extLst>
          </p:nvPr>
        </p:nvGraphicFramePr>
        <p:xfrm>
          <a:off x="715821" y="2614087"/>
          <a:ext cx="3067509" cy="2873318"/>
        </p:xfrm>
        <a:graphic>
          <a:graphicData uri="http://schemas.openxmlformats.org/drawingml/2006/table">
            <a:tbl>
              <a:tblPr firstRow="1" bandRow="1">
                <a:tableStyleId>{5C22544A-7EE6-4342-B048-85BDC9FD1C3A}</a:tableStyleId>
              </a:tblPr>
              <a:tblGrid>
                <a:gridCol w="1022503">
                  <a:extLst>
                    <a:ext uri="{9D8B030D-6E8A-4147-A177-3AD203B41FA5}">
                      <a16:colId xmlns="" xmlns:a16="http://schemas.microsoft.com/office/drawing/2014/main" val="2868620206"/>
                    </a:ext>
                  </a:extLst>
                </a:gridCol>
                <a:gridCol w="1022503">
                  <a:extLst>
                    <a:ext uri="{9D8B030D-6E8A-4147-A177-3AD203B41FA5}">
                      <a16:colId xmlns="" xmlns:a16="http://schemas.microsoft.com/office/drawing/2014/main" val="2755049340"/>
                    </a:ext>
                  </a:extLst>
                </a:gridCol>
                <a:gridCol w="1022503">
                  <a:extLst>
                    <a:ext uri="{9D8B030D-6E8A-4147-A177-3AD203B41FA5}">
                      <a16:colId xmlns="" xmlns:a16="http://schemas.microsoft.com/office/drawing/2014/main" val="4084292583"/>
                    </a:ext>
                  </a:extLst>
                </a:gridCol>
              </a:tblGrid>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id</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mn-cs"/>
                        </a:rPr>
                        <a:t>start</a:t>
                      </a:r>
                      <a:endParaRPr lang="ko-KR" altLang="en-US" sz="1600" b="0" kern="1200" dirty="0">
                        <a:solidFill>
                          <a:schemeClr val="tx1"/>
                        </a:solidFill>
                        <a:latin typeface="SamsungOne 400" panose="020B0503030303020204" pitchFamily="34" charset="0"/>
                        <a:ea typeface="SamsungOne 400" panose="02020600000000000000" pitchFamily="18" charset="-127"/>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finish</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60882700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66749296"/>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42700122"/>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92253264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2347373373"/>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42511457"/>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7</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9</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32264679"/>
                  </a:ext>
                </a:extLst>
              </a:tr>
            </a:tbl>
          </a:graphicData>
        </a:graphic>
      </p:graphicFrame>
      <p:sp>
        <p:nvSpPr>
          <p:cNvPr id="37" name="직사각형 36"/>
          <p:cNvSpPr/>
          <p:nvPr/>
        </p:nvSpPr>
        <p:spPr>
          <a:xfrm>
            <a:off x="4023360" y="2614084"/>
            <a:ext cx="5120640" cy="360383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8" name="직사각형 37">
            <a:extLst>
              <a:ext uri="{FF2B5EF4-FFF2-40B4-BE49-F238E27FC236}">
                <a16:creationId xmlns="" xmlns:a16="http://schemas.microsoft.com/office/drawing/2014/main" id="{9F8B707E-53D5-4549-A8C5-ACEB3943FD1E}"/>
              </a:ext>
            </a:extLst>
          </p:cNvPr>
          <p:cNvSpPr/>
          <p:nvPr/>
        </p:nvSpPr>
        <p:spPr>
          <a:xfrm>
            <a:off x="4295756" y="5790720"/>
            <a:ext cx="309700"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sp>
        <p:nvSpPr>
          <p:cNvPr id="39" name="직사각형 38">
            <a:extLst>
              <a:ext uri="{FF2B5EF4-FFF2-40B4-BE49-F238E27FC236}">
                <a16:creationId xmlns="" xmlns:a16="http://schemas.microsoft.com/office/drawing/2014/main" id="{EF3585DE-F8C4-4E57-8008-AB98EBAED8C0}"/>
              </a:ext>
            </a:extLst>
          </p:cNvPr>
          <p:cNvSpPr/>
          <p:nvPr/>
        </p:nvSpPr>
        <p:spPr>
          <a:xfrm>
            <a:off x="475205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1</a:t>
            </a:r>
            <a:endParaRPr lang="ko-KR" altLang="en-US" sz="1600" dirty="0">
              <a:latin typeface="SamsungOne 400" panose="020B0503030303020204" pitchFamily="34" charset="0"/>
            </a:endParaRPr>
          </a:p>
        </p:txBody>
      </p:sp>
      <p:sp>
        <p:nvSpPr>
          <p:cNvPr id="40" name="직사각형 39">
            <a:extLst>
              <a:ext uri="{FF2B5EF4-FFF2-40B4-BE49-F238E27FC236}">
                <a16:creationId xmlns="" xmlns:a16="http://schemas.microsoft.com/office/drawing/2014/main" id="{A993A363-9DF2-474D-8E9D-B8CE2244EFBB}"/>
              </a:ext>
            </a:extLst>
          </p:cNvPr>
          <p:cNvSpPr/>
          <p:nvPr/>
        </p:nvSpPr>
        <p:spPr>
          <a:xfrm>
            <a:off x="521236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2</a:t>
            </a:r>
            <a:endParaRPr lang="ko-KR" altLang="en-US" sz="1600" dirty="0">
              <a:latin typeface="SamsungOne 400" panose="020B0503030303020204" pitchFamily="34" charset="0"/>
            </a:endParaRPr>
          </a:p>
        </p:txBody>
      </p:sp>
      <p:sp>
        <p:nvSpPr>
          <p:cNvPr id="41" name="직사각형 40">
            <a:extLst>
              <a:ext uri="{FF2B5EF4-FFF2-40B4-BE49-F238E27FC236}">
                <a16:creationId xmlns="" xmlns:a16="http://schemas.microsoft.com/office/drawing/2014/main" id="{AF3F2D43-D052-4EAB-AD74-3290ECF656D5}"/>
              </a:ext>
            </a:extLst>
          </p:cNvPr>
          <p:cNvSpPr/>
          <p:nvPr/>
        </p:nvSpPr>
        <p:spPr>
          <a:xfrm>
            <a:off x="567267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3</a:t>
            </a:r>
            <a:endParaRPr lang="ko-KR" altLang="en-US" sz="1600" dirty="0">
              <a:latin typeface="SamsungOne 400" panose="020B0503030303020204" pitchFamily="34" charset="0"/>
            </a:endParaRPr>
          </a:p>
        </p:txBody>
      </p:sp>
      <p:sp>
        <p:nvSpPr>
          <p:cNvPr id="42" name="직사각형 41">
            <a:extLst>
              <a:ext uri="{FF2B5EF4-FFF2-40B4-BE49-F238E27FC236}">
                <a16:creationId xmlns="" xmlns:a16="http://schemas.microsoft.com/office/drawing/2014/main" id="{A42D1A5E-4367-40FA-B604-2C1DCE4CE27D}"/>
              </a:ext>
            </a:extLst>
          </p:cNvPr>
          <p:cNvSpPr/>
          <p:nvPr/>
        </p:nvSpPr>
        <p:spPr>
          <a:xfrm>
            <a:off x="613298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4</a:t>
            </a:r>
            <a:endParaRPr lang="ko-KR" altLang="en-US" sz="1600" dirty="0">
              <a:latin typeface="SamsungOne 400" panose="020B0503030303020204" pitchFamily="34" charset="0"/>
            </a:endParaRPr>
          </a:p>
        </p:txBody>
      </p:sp>
      <p:sp>
        <p:nvSpPr>
          <p:cNvPr id="43" name="직사각형 42">
            <a:extLst>
              <a:ext uri="{FF2B5EF4-FFF2-40B4-BE49-F238E27FC236}">
                <a16:creationId xmlns="" xmlns:a16="http://schemas.microsoft.com/office/drawing/2014/main" id="{4B7E20F8-4916-4793-9805-D5534F749141}"/>
              </a:ext>
            </a:extLst>
          </p:cNvPr>
          <p:cNvSpPr/>
          <p:nvPr/>
        </p:nvSpPr>
        <p:spPr>
          <a:xfrm>
            <a:off x="659329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5</a:t>
            </a:r>
            <a:endParaRPr lang="ko-KR" altLang="en-US" sz="1600" dirty="0">
              <a:latin typeface="SamsungOne 400" panose="020B0503030303020204" pitchFamily="34" charset="0"/>
            </a:endParaRPr>
          </a:p>
        </p:txBody>
      </p:sp>
      <p:sp>
        <p:nvSpPr>
          <p:cNvPr id="44" name="직사각형 43">
            <a:extLst>
              <a:ext uri="{FF2B5EF4-FFF2-40B4-BE49-F238E27FC236}">
                <a16:creationId xmlns="" xmlns:a16="http://schemas.microsoft.com/office/drawing/2014/main" id="{8DEED1A6-4C62-4305-A8E4-7949BC191E88}"/>
              </a:ext>
            </a:extLst>
          </p:cNvPr>
          <p:cNvSpPr/>
          <p:nvPr/>
        </p:nvSpPr>
        <p:spPr>
          <a:xfrm>
            <a:off x="705360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6</a:t>
            </a:r>
            <a:endParaRPr lang="ko-KR" altLang="en-US" sz="1600" dirty="0">
              <a:latin typeface="SamsungOne 400" panose="020B0503030303020204" pitchFamily="34" charset="0"/>
            </a:endParaRPr>
          </a:p>
        </p:txBody>
      </p:sp>
      <p:sp>
        <p:nvSpPr>
          <p:cNvPr id="45" name="직사각형 44">
            <a:extLst>
              <a:ext uri="{FF2B5EF4-FFF2-40B4-BE49-F238E27FC236}">
                <a16:creationId xmlns="" xmlns:a16="http://schemas.microsoft.com/office/drawing/2014/main" id="{4122E766-0711-4606-89FE-5AE51ED3DD4F}"/>
              </a:ext>
            </a:extLst>
          </p:cNvPr>
          <p:cNvSpPr/>
          <p:nvPr/>
        </p:nvSpPr>
        <p:spPr>
          <a:xfrm>
            <a:off x="751391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7</a:t>
            </a:r>
            <a:endParaRPr lang="ko-KR" altLang="en-US" sz="1600" dirty="0">
              <a:latin typeface="SamsungOne 400" panose="020B0503030303020204" pitchFamily="34" charset="0"/>
            </a:endParaRPr>
          </a:p>
        </p:txBody>
      </p:sp>
      <p:sp>
        <p:nvSpPr>
          <p:cNvPr id="46" name="직사각형 45">
            <a:extLst>
              <a:ext uri="{FF2B5EF4-FFF2-40B4-BE49-F238E27FC236}">
                <a16:creationId xmlns="" xmlns:a16="http://schemas.microsoft.com/office/drawing/2014/main" id="{F22DFF36-A8CB-499C-A04B-5C9BD6042220}"/>
              </a:ext>
            </a:extLst>
          </p:cNvPr>
          <p:cNvSpPr/>
          <p:nvPr/>
        </p:nvSpPr>
        <p:spPr>
          <a:xfrm>
            <a:off x="797422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8</a:t>
            </a:r>
            <a:endParaRPr lang="ko-KR" altLang="en-US" sz="1600" dirty="0">
              <a:latin typeface="SamsungOne 400" panose="020B0503030303020204" pitchFamily="34" charset="0"/>
            </a:endParaRPr>
          </a:p>
        </p:txBody>
      </p:sp>
      <p:sp>
        <p:nvSpPr>
          <p:cNvPr id="47" name="직사각형 46">
            <a:extLst>
              <a:ext uri="{FF2B5EF4-FFF2-40B4-BE49-F238E27FC236}">
                <a16:creationId xmlns="" xmlns:a16="http://schemas.microsoft.com/office/drawing/2014/main" id="{2E9D8734-2296-4D12-8D76-F90ECC166EBE}"/>
              </a:ext>
            </a:extLst>
          </p:cNvPr>
          <p:cNvSpPr/>
          <p:nvPr/>
        </p:nvSpPr>
        <p:spPr>
          <a:xfrm>
            <a:off x="8434538" y="579072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9</a:t>
            </a:r>
            <a:endParaRPr lang="ko-KR" altLang="en-US" sz="1600" dirty="0">
              <a:latin typeface="SamsungOne 400" panose="020B0503030303020204" pitchFamily="34" charset="0"/>
            </a:endParaRPr>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Solving the Activity Selection Problem</a:t>
            </a:r>
          </a:p>
        </p:txBody>
      </p:sp>
      <p:sp>
        <p:nvSpPr>
          <p:cNvPr id="24" name="직사각형 23">
            <a:extLst>
              <a:ext uri="{FF2B5EF4-FFF2-40B4-BE49-F238E27FC236}">
                <a16:creationId xmlns:a16="http://schemas.microsoft.com/office/drawing/2014/main" xmlns="" id="{F592450A-01E1-4E06-9A3E-8EA290D8E695}"/>
              </a:ext>
            </a:extLst>
          </p:cNvPr>
          <p:cNvSpPr/>
          <p:nvPr/>
        </p:nvSpPr>
        <p:spPr>
          <a:xfrm>
            <a:off x="580388" y="2010291"/>
            <a:ext cx="877008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start time of meeting 5, 7, is greater than the end time of meeting 4, which is 6, so it is also selectable.</a:t>
            </a:r>
          </a:p>
        </p:txBody>
      </p:sp>
    </p:spTree>
    <p:extLst>
      <p:ext uri="{BB962C8B-B14F-4D97-AF65-F5344CB8AC3E}">
        <p14:creationId xmlns:p14="http://schemas.microsoft.com/office/powerpoint/2010/main" val="984197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 xmlns:a16="http://schemas.microsoft.com/office/drawing/2014/main" id="{011E80EF-CDD2-4F1D-88B4-0B1B0C75702D}"/>
              </a:ext>
            </a:extLst>
          </p:cNvPr>
          <p:cNvGraphicFramePr>
            <a:graphicFrameLocks noGrp="1"/>
          </p:cNvGraphicFramePr>
          <p:nvPr>
            <p:extLst>
              <p:ext uri="{D42A27DB-BD31-4B8C-83A1-F6EECF244321}">
                <p14:modId xmlns:p14="http://schemas.microsoft.com/office/powerpoint/2010/main" val="1447281995"/>
              </p:ext>
            </p:extLst>
          </p:nvPr>
        </p:nvGraphicFramePr>
        <p:xfrm>
          <a:off x="4450607" y="2881400"/>
          <a:ext cx="4142889" cy="2966720"/>
        </p:xfrm>
        <a:graphic>
          <a:graphicData uri="http://schemas.openxmlformats.org/drawingml/2006/table">
            <a:tbl>
              <a:tblPr firstRow="1" bandRow="1">
                <a:tableStyleId>{5C22544A-7EE6-4342-B048-85BDC9FD1C3A}</a:tableStyleId>
              </a:tblPr>
              <a:tblGrid>
                <a:gridCol w="460321">
                  <a:extLst>
                    <a:ext uri="{9D8B030D-6E8A-4147-A177-3AD203B41FA5}">
                      <a16:colId xmlns="" xmlns:a16="http://schemas.microsoft.com/office/drawing/2014/main" val="3346643302"/>
                    </a:ext>
                  </a:extLst>
                </a:gridCol>
                <a:gridCol w="460321">
                  <a:extLst>
                    <a:ext uri="{9D8B030D-6E8A-4147-A177-3AD203B41FA5}">
                      <a16:colId xmlns="" xmlns:a16="http://schemas.microsoft.com/office/drawing/2014/main" val="3179232704"/>
                    </a:ext>
                  </a:extLst>
                </a:gridCol>
                <a:gridCol w="460321">
                  <a:extLst>
                    <a:ext uri="{9D8B030D-6E8A-4147-A177-3AD203B41FA5}">
                      <a16:colId xmlns="" xmlns:a16="http://schemas.microsoft.com/office/drawing/2014/main" val="1374331464"/>
                    </a:ext>
                  </a:extLst>
                </a:gridCol>
                <a:gridCol w="460321">
                  <a:extLst>
                    <a:ext uri="{9D8B030D-6E8A-4147-A177-3AD203B41FA5}">
                      <a16:colId xmlns="" xmlns:a16="http://schemas.microsoft.com/office/drawing/2014/main" val="2905780089"/>
                    </a:ext>
                  </a:extLst>
                </a:gridCol>
                <a:gridCol w="460321">
                  <a:extLst>
                    <a:ext uri="{9D8B030D-6E8A-4147-A177-3AD203B41FA5}">
                      <a16:colId xmlns="" xmlns:a16="http://schemas.microsoft.com/office/drawing/2014/main" val="3445358173"/>
                    </a:ext>
                  </a:extLst>
                </a:gridCol>
                <a:gridCol w="460321">
                  <a:extLst>
                    <a:ext uri="{9D8B030D-6E8A-4147-A177-3AD203B41FA5}">
                      <a16:colId xmlns="" xmlns:a16="http://schemas.microsoft.com/office/drawing/2014/main" val="893517618"/>
                    </a:ext>
                  </a:extLst>
                </a:gridCol>
                <a:gridCol w="460321">
                  <a:extLst>
                    <a:ext uri="{9D8B030D-6E8A-4147-A177-3AD203B41FA5}">
                      <a16:colId xmlns="" xmlns:a16="http://schemas.microsoft.com/office/drawing/2014/main" val="997294168"/>
                    </a:ext>
                  </a:extLst>
                </a:gridCol>
                <a:gridCol w="460321">
                  <a:extLst>
                    <a:ext uri="{9D8B030D-6E8A-4147-A177-3AD203B41FA5}">
                      <a16:colId xmlns="" xmlns:a16="http://schemas.microsoft.com/office/drawing/2014/main" val="621610727"/>
                    </a:ext>
                  </a:extLst>
                </a:gridCol>
                <a:gridCol w="460321">
                  <a:extLst>
                    <a:ext uri="{9D8B030D-6E8A-4147-A177-3AD203B41FA5}">
                      <a16:colId xmlns="" xmlns:a16="http://schemas.microsoft.com/office/drawing/2014/main" val="1719377290"/>
                    </a:ext>
                  </a:extLst>
                </a:gridCol>
              </a:tblGrid>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1772330395"/>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rgbClr val="6584E9"/>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259090528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26489777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555563253"/>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941361396"/>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4115366961"/>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extLst>
                  <a:ext uri="{0D108BD9-81ED-4DB2-BD59-A6C34878D82A}">
                    <a16:rowId xmlns="" xmlns:a16="http://schemas.microsoft.com/office/drawing/2014/main" val="254928207"/>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ECEFF6"/>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ECEFF6"/>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ECEFF6"/>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ECEFF6"/>
                    </a:solidFill>
                  </a:tcPr>
                </a:tc>
                <a:extLst>
                  <a:ext uri="{0D108BD9-81ED-4DB2-BD59-A6C34878D82A}">
                    <a16:rowId xmlns="" xmlns:a16="http://schemas.microsoft.com/office/drawing/2014/main" val="1329307020"/>
                  </a:ext>
                </a:extLst>
              </a:tr>
            </a:tbl>
          </a:graphicData>
        </a:graphic>
      </p:graphicFrame>
      <p:graphicFrame>
        <p:nvGraphicFramePr>
          <p:cNvPr id="36" name="표 10">
            <a:extLst>
              <a:ext uri="{FF2B5EF4-FFF2-40B4-BE49-F238E27FC236}">
                <a16:creationId xmlns="" xmlns:a16="http://schemas.microsoft.com/office/drawing/2014/main" id="{05712DF0-A843-4A46-975A-9D5F56C2FAB3}"/>
              </a:ext>
            </a:extLst>
          </p:cNvPr>
          <p:cNvGraphicFramePr>
            <a:graphicFrameLocks noGrp="1"/>
          </p:cNvGraphicFramePr>
          <p:nvPr>
            <p:extLst>
              <p:ext uri="{D42A27DB-BD31-4B8C-83A1-F6EECF244321}">
                <p14:modId xmlns:p14="http://schemas.microsoft.com/office/powerpoint/2010/main" val="1353821658"/>
              </p:ext>
            </p:extLst>
          </p:nvPr>
        </p:nvGraphicFramePr>
        <p:xfrm>
          <a:off x="715821" y="2614087"/>
          <a:ext cx="3067509" cy="3283792"/>
        </p:xfrm>
        <a:graphic>
          <a:graphicData uri="http://schemas.openxmlformats.org/drawingml/2006/table">
            <a:tbl>
              <a:tblPr firstRow="1" bandRow="1">
                <a:tableStyleId>{5C22544A-7EE6-4342-B048-85BDC9FD1C3A}</a:tableStyleId>
              </a:tblPr>
              <a:tblGrid>
                <a:gridCol w="1022503">
                  <a:extLst>
                    <a:ext uri="{9D8B030D-6E8A-4147-A177-3AD203B41FA5}">
                      <a16:colId xmlns="" xmlns:a16="http://schemas.microsoft.com/office/drawing/2014/main" val="2868620206"/>
                    </a:ext>
                  </a:extLst>
                </a:gridCol>
                <a:gridCol w="1022503">
                  <a:extLst>
                    <a:ext uri="{9D8B030D-6E8A-4147-A177-3AD203B41FA5}">
                      <a16:colId xmlns="" xmlns:a16="http://schemas.microsoft.com/office/drawing/2014/main" val="2755049340"/>
                    </a:ext>
                  </a:extLst>
                </a:gridCol>
                <a:gridCol w="1022503">
                  <a:extLst>
                    <a:ext uri="{9D8B030D-6E8A-4147-A177-3AD203B41FA5}">
                      <a16:colId xmlns="" xmlns:a16="http://schemas.microsoft.com/office/drawing/2014/main" val="4084292583"/>
                    </a:ext>
                  </a:extLst>
                </a:gridCol>
              </a:tblGrid>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id</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mn-cs"/>
                        </a:rPr>
                        <a:t>start</a:t>
                      </a:r>
                      <a:endParaRPr lang="ko-KR" altLang="en-US" sz="1600" b="0" kern="1200" dirty="0">
                        <a:solidFill>
                          <a:schemeClr val="tx1"/>
                        </a:solidFill>
                        <a:latin typeface="SamsungOne 400" panose="020B0503030303020204" pitchFamily="34" charset="0"/>
                        <a:ea typeface="SamsungOne 400" panose="02020600000000000000" pitchFamily="18" charset="-127"/>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finish</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60882700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66749296"/>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42700122"/>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92253264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2347373373"/>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42511457"/>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7</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9</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32264679"/>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9</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3262382834"/>
                  </a:ext>
                </a:extLst>
              </a:tr>
            </a:tbl>
          </a:graphicData>
        </a:graphic>
      </p:graphicFrame>
      <p:sp>
        <p:nvSpPr>
          <p:cNvPr id="37" name="직사각형 36"/>
          <p:cNvSpPr/>
          <p:nvPr/>
        </p:nvSpPr>
        <p:spPr>
          <a:xfrm>
            <a:off x="4023360" y="2614084"/>
            <a:ext cx="5120640" cy="360383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8" name="직사각형 37">
            <a:extLst>
              <a:ext uri="{FF2B5EF4-FFF2-40B4-BE49-F238E27FC236}">
                <a16:creationId xmlns="" xmlns:a16="http://schemas.microsoft.com/office/drawing/2014/main" id="{9F8B707E-53D5-4549-A8C5-ACEB3943FD1E}"/>
              </a:ext>
            </a:extLst>
          </p:cNvPr>
          <p:cNvSpPr/>
          <p:nvPr/>
        </p:nvSpPr>
        <p:spPr>
          <a:xfrm>
            <a:off x="4295756" y="5847870"/>
            <a:ext cx="309700"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sp>
        <p:nvSpPr>
          <p:cNvPr id="39" name="직사각형 38">
            <a:extLst>
              <a:ext uri="{FF2B5EF4-FFF2-40B4-BE49-F238E27FC236}">
                <a16:creationId xmlns="" xmlns:a16="http://schemas.microsoft.com/office/drawing/2014/main" id="{EF3585DE-F8C4-4E57-8008-AB98EBAED8C0}"/>
              </a:ext>
            </a:extLst>
          </p:cNvPr>
          <p:cNvSpPr/>
          <p:nvPr/>
        </p:nvSpPr>
        <p:spPr>
          <a:xfrm>
            <a:off x="475205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1</a:t>
            </a:r>
            <a:endParaRPr lang="ko-KR" altLang="en-US" sz="1600" dirty="0">
              <a:latin typeface="SamsungOne 400" panose="020B0503030303020204" pitchFamily="34" charset="0"/>
            </a:endParaRPr>
          </a:p>
        </p:txBody>
      </p:sp>
      <p:sp>
        <p:nvSpPr>
          <p:cNvPr id="40" name="직사각형 39">
            <a:extLst>
              <a:ext uri="{FF2B5EF4-FFF2-40B4-BE49-F238E27FC236}">
                <a16:creationId xmlns="" xmlns:a16="http://schemas.microsoft.com/office/drawing/2014/main" id="{A993A363-9DF2-474D-8E9D-B8CE2244EFBB}"/>
              </a:ext>
            </a:extLst>
          </p:cNvPr>
          <p:cNvSpPr/>
          <p:nvPr/>
        </p:nvSpPr>
        <p:spPr>
          <a:xfrm>
            <a:off x="521236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2</a:t>
            </a:r>
            <a:endParaRPr lang="ko-KR" altLang="en-US" sz="1600" dirty="0">
              <a:latin typeface="SamsungOne 400" panose="020B0503030303020204" pitchFamily="34" charset="0"/>
            </a:endParaRPr>
          </a:p>
        </p:txBody>
      </p:sp>
      <p:sp>
        <p:nvSpPr>
          <p:cNvPr id="41" name="직사각형 40">
            <a:extLst>
              <a:ext uri="{FF2B5EF4-FFF2-40B4-BE49-F238E27FC236}">
                <a16:creationId xmlns="" xmlns:a16="http://schemas.microsoft.com/office/drawing/2014/main" id="{AF3F2D43-D052-4EAB-AD74-3290ECF656D5}"/>
              </a:ext>
            </a:extLst>
          </p:cNvPr>
          <p:cNvSpPr/>
          <p:nvPr/>
        </p:nvSpPr>
        <p:spPr>
          <a:xfrm>
            <a:off x="567267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3</a:t>
            </a:r>
            <a:endParaRPr lang="ko-KR" altLang="en-US" sz="1600" dirty="0">
              <a:latin typeface="SamsungOne 400" panose="020B0503030303020204" pitchFamily="34" charset="0"/>
            </a:endParaRPr>
          </a:p>
        </p:txBody>
      </p:sp>
      <p:sp>
        <p:nvSpPr>
          <p:cNvPr id="42" name="직사각형 41">
            <a:extLst>
              <a:ext uri="{FF2B5EF4-FFF2-40B4-BE49-F238E27FC236}">
                <a16:creationId xmlns="" xmlns:a16="http://schemas.microsoft.com/office/drawing/2014/main" id="{A42D1A5E-4367-40FA-B604-2C1DCE4CE27D}"/>
              </a:ext>
            </a:extLst>
          </p:cNvPr>
          <p:cNvSpPr/>
          <p:nvPr/>
        </p:nvSpPr>
        <p:spPr>
          <a:xfrm>
            <a:off x="613298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4</a:t>
            </a:r>
            <a:endParaRPr lang="ko-KR" altLang="en-US" sz="1600" dirty="0">
              <a:latin typeface="SamsungOne 400" panose="020B0503030303020204" pitchFamily="34" charset="0"/>
            </a:endParaRPr>
          </a:p>
        </p:txBody>
      </p:sp>
      <p:sp>
        <p:nvSpPr>
          <p:cNvPr id="43" name="직사각형 42">
            <a:extLst>
              <a:ext uri="{FF2B5EF4-FFF2-40B4-BE49-F238E27FC236}">
                <a16:creationId xmlns="" xmlns:a16="http://schemas.microsoft.com/office/drawing/2014/main" id="{4B7E20F8-4916-4793-9805-D5534F749141}"/>
              </a:ext>
            </a:extLst>
          </p:cNvPr>
          <p:cNvSpPr/>
          <p:nvPr/>
        </p:nvSpPr>
        <p:spPr>
          <a:xfrm>
            <a:off x="659329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5</a:t>
            </a:r>
            <a:endParaRPr lang="ko-KR" altLang="en-US" sz="1600" dirty="0">
              <a:latin typeface="SamsungOne 400" panose="020B0503030303020204" pitchFamily="34" charset="0"/>
            </a:endParaRPr>
          </a:p>
        </p:txBody>
      </p:sp>
      <p:sp>
        <p:nvSpPr>
          <p:cNvPr id="44" name="직사각형 43">
            <a:extLst>
              <a:ext uri="{FF2B5EF4-FFF2-40B4-BE49-F238E27FC236}">
                <a16:creationId xmlns="" xmlns:a16="http://schemas.microsoft.com/office/drawing/2014/main" id="{8DEED1A6-4C62-4305-A8E4-7949BC191E88}"/>
              </a:ext>
            </a:extLst>
          </p:cNvPr>
          <p:cNvSpPr/>
          <p:nvPr/>
        </p:nvSpPr>
        <p:spPr>
          <a:xfrm>
            <a:off x="705360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6</a:t>
            </a:r>
            <a:endParaRPr lang="ko-KR" altLang="en-US" sz="1600" dirty="0">
              <a:latin typeface="SamsungOne 400" panose="020B0503030303020204" pitchFamily="34" charset="0"/>
            </a:endParaRPr>
          </a:p>
        </p:txBody>
      </p:sp>
      <p:sp>
        <p:nvSpPr>
          <p:cNvPr id="45" name="직사각형 44">
            <a:extLst>
              <a:ext uri="{FF2B5EF4-FFF2-40B4-BE49-F238E27FC236}">
                <a16:creationId xmlns="" xmlns:a16="http://schemas.microsoft.com/office/drawing/2014/main" id="{4122E766-0711-4606-89FE-5AE51ED3DD4F}"/>
              </a:ext>
            </a:extLst>
          </p:cNvPr>
          <p:cNvSpPr/>
          <p:nvPr/>
        </p:nvSpPr>
        <p:spPr>
          <a:xfrm>
            <a:off x="751391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7</a:t>
            </a:r>
            <a:endParaRPr lang="ko-KR" altLang="en-US" sz="1600" dirty="0">
              <a:latin typeface="SamsungOne 400" panose="020B0503030303020204" pitchFamily="34" charset="0"/>
            </a:endParaRPr>
          </a:p>
        </p:txBody>
      </p:sp>
      <p:sp>
        <p:nvSpPr>
          <p:cNvPr id="46" name="직사각형 45">
            <a:extLst>
              <a:ext uri="{FF2B5EF4-FFF2-40B4-BE49-F238E27FC236}">
                <a16:creationId xmlns="" xmlns:a16="http://schemas.microsoft.com/office/drawing/2014/main" id="{F22DFF36-A8CB-499C-A04B-5C9BD6042220}"/>
              </a:ext>
            </a:extLst>
          </p:cNvPr>
          <p:cNvSpPr/>
          <p:nvPr/>
        </p:nvSpPr>
        <p:spPr>
          <a:xfrm>
            <a:off x="797422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8</a:t>
            </a:r>
            <a:endParaRPr lang="ko-KR" altLang="en-US" sz="1600" dirty="0">
              <a:latin typeface="SamsungOne 400" panose="020B0503030303020204" pitchFamily="34" charset="0"/>
            </a:endParaRPr>
          </a:p>
        </p:txBody>
      </p:sp>
      <p:sp>
        <p:nvSpPr>
          <p:cNvPr id="47" name="직사각형 46">
            <a:extLst>
              <a:ext uri="{FF2B5EF4-FFF2-40B4-BE49-F238E27FC236}">
                <a16:creationId xmlns="" xmlns:a16="http://schemas.microsoft.com/office/drawing/2014/main" id="{2E9D8734-2296-4D12-8D76-F90ECC166EBE}"/>
              </a:ext>
            </a:extLst>
          </p:cNvPr>
          <p:cNvSpPr/>
          <p:nvPr/>
        </p:nvSpPr>
        <p:spPr>
          <a:xfrm>
            <a:off x="843453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9</a:t>
            </a:r>
            <a:endParaRPr lang="ko-KR" altLang="en-US" sz="1600" dirty="0">
              <a:latin typeface="SamsungOne 400" panose="020B0503030303020204" pitchFamily="34" charset="0"/>
            </a:endParaRPr>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Solving the Activity Selection Problem</a:t>
            </a:r>
          </a:p>
        </p:txBody>
      </p:sp>
      <p:sp>
        <p:nvSpPr>
          <p:cNvPr id="24" name="직사각형 23">
            <a:extLst>
              <a:ext uri="{FF2B5EF4-FFF2-40B4-BE49-F238E27FC236}">
                <a16:creationId xmlns:a16="http://schemas.microsoft.com/office/drawing/2014/main" xmlns="" id="{F592450A-01E1-4E06-9A3E-8EA290D8E695}"/>
              </a:ext>
            </a:extLst>
          </p:cNvPr>
          <p:cNvSpPr/>
          <p:nvPr/>
        </p:nvSpPr>
        <p:spPr>
          <a:xfrm>
            <a:off x="580388" y="2010291"/>
            <a:ext cx="877008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start time of meeting 6, which is 5, is less than the start time of meeting 5, so it is not selectable. </a:t>
            </a:r>
          </a:p>
        </p:txBody>
      </p:sp>
    </p:spTree>
    <p:extLst>
      <p:ext uri="{BB962C8B-B14F-4D97-AF65-F5344CB8AC3E}">
        <p14:creationId xmlns:p14="http://schemas.microsoft.com/office/powerpoint/2010/main" val="2353748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 xmlns:a16="http://schemas.microsoft.com/office/drawing/2014/main" id="{011E80EF-CDD2-4F1D-88B4-0B1B0C75702D}"/>
              </a:ext>
            </a:extLst>
          </p:cNvPr>
          <p:cNvGraphicFramePr>
            <a:graphicFrameLocks noGrp="1"/>
          </p:cNvGraphicFramePr>
          <p:nvPr>
            <p:extLst>
              <p:ext uri="{D42A27DB-BD31-4B8C-83A1-F6EECF244321}">
                <p14:modId xmlns:p14="http://schemas.microsoft.com/office/powerpoint/2010/main" val="3356587816"/>
              </p:ext>
            </p:extLst>
          </p:nvPr>
        </p:nvGraphicFramePr>
        <p:xfrm>
          <a:off x="4450607" y="2881400"/>
          <a:ext cx="4142889" cy="2966720"/>
        </p:xfrm>
        <a:graphic>
          <a:graphicData uri="http://schemas.openxmlformats.org/drawingml/2006/table">
            <a:tbl>
              <a:tblPr firstRow="1" bandRow="1">
                <a:tableStyleId>{5C22544A-7EE6-4342-B048-85BDC9FD1C3A}</a:tableStyleId>
              </a:tblPr>
              <a:tblGrid>
                <a:gridCol w="460321">
                  <a:extLst>
                    <a:ext uri="{9D8B030D-6E8A-4147-A177-3AD203B41FA5}">
                      <a16:colId xmlns="" xmlns:a16="http://schemas.microsoft.com/office/drawing/2014/main" val="3346643302"/>
                    </a:ext>
                  </a:extLst>
                </a:gridCol>
                <a:gridCol w="460321">
                  <a:extLst>
                    <a:ext uri="{9D8B030D-6E8A-4147-A177-3AD203B41FA5}">
                      <a16:colId xmlns="" xmlns:a16="http://schemas.microsoft.com/office/drawing/2014/main" val="3179232704"/>
                    </a:ext>
                  </a:extLst>
                </a:gridCol>
                <a:gridCol w="460321">
                  <a:extLst>
                    <a:ext uri="{9D8B030D-6E8A-4147-A177-3AD203B41FA5}">
                      <a16:colId xmlns="" xmlns:a16="http://schemas.microsoft.com/office/drawing/2014/main" val="1374331464"/>
                    </a:ext>
                  </a:extLst>
                </a:gridCol>
                <a:gridCol w="460321">
                  <a:extLst>
                    <a:ext uri="{9D8B030D-6E8A-4147-A177-3AD203B41FA5}">
                      <a16:colId xmlns="" xmlns:a16="http://schemas.microsoft.com/office/drawing/2014/main" val="2905780089"/>
                    </a:ext>
                  </a:extLst>
                </a:gridCol>
                <a:gridCol w="460321">
                  <a:extLst>
                    <a:ext uri="{9D8B030D-6E8A-4147-A177-3AD203B41FA5}">
                      <a16:colId xmlns="" xmlns:a16="http://schemas.microsoft.com/office/drawing/2014/main" val="3445358173"/>
                    </a:ext>
                  </a:extLst>
                </a:gridCol>
                <a:gridCol w="460321">
                  <a:extLst>
                    <a:ext uri="{9D8B030D-6E8A-4147-A177-3AD203B41FA5}">
                      <a16:colId xmlns="" xmlns:a16="http://schemas.microsoft.com/office/drawing/2014/main" val="893517618"/>
                    </a:ext>
                  </a:extLst>
                </a:gridCol>
                <a:gridCol w="460321">
                  <a:extLst>
                    <a:ext uri="{9D8B030D-6E8A-4147-A177-3AD203B41FA5}">
                      <a16:colId xmlns="" xmlns:a16="http://schemas.microsoft.com/office/drawing/2014/main" val="997294168"/>
                    </a:ext>
                  </a:extLst>
                </a:gridCol>
                <a:gridCol w="460321">
                  <a:extLst>
                    <a:ext uri="{9D8B030D-6E8A-4147-A177-3AD203B41FA5}">
                      <a16:colId xmlns="" xmlns:a16="http://schemas.microsoft.com/office/drawing/2014/main" val="621610727"/>
                    </a:ext>
                  </a:extLst>
                </a:gridCol>
                <a:gridCol w="460321">
                  <a:extLst>
                    <a:ext uri="{9D8B030D-6E8A-4147-A177-3AD203B41FA5}">
                      <a16:colId xmlns="" xmlns:a16="http://schemas.microsoft.com/office/drawing/2014/main" val="1719377290"/>
                    </a:ext>
                  </a:extLst>
                </a:gridCol>
              </a:tblGrid>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1772330395"/>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rgbClr val="6584E9"/>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extLst>
                  <a:ext uri="{0D108BD9-81ED-4DB2-BD59-A6C34878D82A}">
                    <a16:rowId xmlns="" xmlns:a16="http://schemas.microsoft.com/office/drawing/2014/main" val="259090528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264897772"/>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555563253"/>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3941361396"/>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4115366961"/>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rgbClr val="6584E9"/>
                    </a:solidFill>
                  </a:tcPr>
                </a:tc>
                <a:extLst>
                  <a:ext uri="{0D108BD9-81ED-4DB2-BD59-A6C34878D82A}">
                    <a16:rowId xmlns="" xmlns:a16="http://schemas.microsoft.com/office/drawing/2014/main" val="254928207"/>
                  </a:ext>
                </a:extLst>
              </a:tr>
              <a:tr h="370840">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endParaRPr lang="ko-KR" altLang="en-US" dirty="0"/>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tc>
                  <a:txBody>
                    <a:bodyPr/>
                    <a:lstStyle/>
                    <a:p>
                      <a:pPr algn="ctr" latinLnBrk="1"/>
                      <a:endParaRPr lang="ko-KR" altLang="en-US" sz="1800" kern="1200" dirty="0">
                        <a:solidFill>
                          <a:schemeClr val="dk1"/>
                        </a:solidFill>
                        <a:latin typeface="Consolas" panose="020B0609020204030204" pitchFamily="49" charset="0"/>
                        <a:ea typeface="+mn-ea"/>
                        <a:cs typeface="+mn-cs"/>
                      </a:endParaRPr>
                    </a:p>
                  </a:txBody>
                  <a:tcPr>
                    <a:solidFill>
                      <a:schemeClr val="bg1"/>
                    </a:solidFill>
                  </a:tcPr>
                </a:tc>
                <a:extLst>
                  <a:ext uri="{0D108BD9-81ED-4DB2-BD59-A6C34878D82A}">
                    <a16:rowId xmlns="" xmlns:a16="http://schemas.microsoft.com/office/drawing/2014/main" val="1329307020"/>
                  </a:ext>
                </a:extLst>
              </a:tr>
            </a:tbl>
          </a:graphicData>
        </a:graphic>
      </p:graphicFrame>
      <p:graphicFrame>
        <p:nvGraphicFramePr>
          <p:cNvPr id="36" name="표 10">
            <a:extLst>
              <a:ext uri="{FF2B5EF4-FFF2-40B4-BE49-F238E27FC236}">
                <a16:creationId xmlns="" xmlns:a16="http://schemas.microsoft.com/office/drawing/2014/main" id="{05712DF0-A843-4A46-975A-9D5F56C2FAB3}"/>
              </a:ext>
            </a:extLst>
          </p:cNvPr>
          <p:cNvGraphicFramePr>
            <a:graphicFrameLocks noGrp="1"/>
          </p:cNvGraphicFramePr>
          <p:nvPr>
            <p:extLst>
              <p:ext uri="{D42A27DB-BD31-4B8C-83A1-F6EECF244321}">
                <p14:modId xmlns:p14="http://schemas.microsoft.com/office/powerpoint/2010/main" val="2575061440"/>
              </p:ext>
            </p:extLst>
          </p:nvPr>
        </p:nvGraphicFramePr>
        <p:xfrm>
          <a:off x="715821" y="2614087"/>
          <a:ext cx="3067509" cy="3283792"/>
        </p:xfrm>
        <a:graphic>
          <a:graphicData uri="http://schemas.openxmlformats.org/drawingml/2006/table">
            <a:tbl>
              <a:tblPr firstRow="1" bandRow="1">
                <a:tableStyleId>{5C22544A-7EE6-4342-B048-85BDC9FD1C3A}</a:tableStyleId>
              </a:tblPr>
              <a:tblGrid>
                <a:gridCol w="1022503">
                  <a:extLst>
                    <a:ext uri="{9D8B030D-6E8A-4147-A177-3AD203B41FA5}">
                      <a16:colId xmlns="" xmlns:a16="http://schemas.microsoft.com/office/drawing/2014/main" val="2868620206"/>
                    </a:ext>
                  </a:extLst>
                </a:gridCol>
                <a:gridCol w="1022503">
                  <a:extLst>
                    <a:ext uri="{9D8B030D-6E8A-4147-A177-3AD203B41FA5}">
                      <a16:colId xmlns="" xmlns:a16="http://schemas.microsoft.com/office/drawing/2014/main" val="2755049340"/>
                    </a:ext>
                  </a:extLst>
                </a:gridCol>
                <a:gridCol w="1022503">
                  <a:extLst>
                    <a:ext uri="{9D8B030D-6E8A-4147-A177-3AD203B41FA5}">
                      <a16:colId xmlns="" xmlns:a16="http://schemas.microsoft.com/office/drawing/2014/main" val="4084292583"/>
                    </a:ext>
                  </a:extLst>
                </a:gridCol>
              </a:tblGrid>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id</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kern="1200" dirty="0">
                          <a:solidFill>
                            <a:schemeClr val="tx1"/>
                          </a:solidFill>
                          <a:latin typeface="SamsungOne 400" panose="020B0503030303020204" pitchFamily="34" charset="0"/>
                          <a:ea typeface="SamsungOne 400" panose="020B0503030303020204" pitchFamily="34" charset="0"/>
                          <a:cs typeface="+mn-cs"/>
                        </a:rPr>
                        <a:t>start</a:t>
                      </a:r>
                      <a:endParaRPr lang="ko-KR" altLang="en-US" sz="1600" b="0" kern="1200" dirty="0">
                        <a:solidFill>
                          <a:schemeClr val="tx1"/>
                        </a:solidFill>
                        <a:latin typeface="SamsungOne 400" panose="020B0503030303020204" pitchFamily="34" charset="0"/>
                        <a:ea typeface="SamsungOne 400" panose="02020600000000000000" pitchFamily="18" charset="-127"/>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finish</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60882700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66749296"/>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1</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42700122"/>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2</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922532641"/>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3</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0</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2347373373"/>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4</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142511457"/>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7</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9</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32264679"/>
                  </a:ext>
                </a:extLst>
              </a:tr>
              <a:tr h="410474">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6</a:t>
                      </a:r>
                      <a:endParaRPr lang="ko-KR" altLang="en-US" sz="1600" b="0" dirty="0">
                        <a:solidFill>
                          <a:schemeClr val="tx1"/>
                        </a:solidFill>
                        <a:latin typeface="SamsungOne 400" panose="020B0503030303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5</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rPr>
                        <a:t>9</a:t>
                      </a:r>
                      <a:endParaRPr lang="ko-KR" altLang="en-US" sz="1600" b="0" dirty="0">
                        <a:solidFill>
                          <a:schemeClr val="tx1"/>
                        </a:solidFill>
                        <a:latin typeface="SamsungOne 400" panose="020B0503030303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CEFF6"/>
                    </a:solidFill>
                  </a:tcPr>
                </a:tc>
                <a:extLst>
                  <a:ext uri="{0D108BD9-81ED-4DB2-BD59-A6C34878D82A}">
                    <a16:rowId xmlns="" xmlns:a16="http://schemas.microsoft.com/office/drawing/2014/main" val="3262382834"/>
                  </a:ext>
                </a:extLst>
              </a:tr>
            </a:tbl>
          </a:graphicData>
        </a:graphic>
      </p:graphicFrame>
      <p:sp>
        <p:nvSpPr>
          <p:cNvPr id="37" name="직사각형 36"/>
          <p:cNvSpPr/>
          <p:nvPr/>
        </p:nvSpPr>
        <p:spPr>
          <a:xfrm>
            <a:off x="4023360" y="2614084"/>
            <a:ext cx="5120640" cy="3603836"/>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8" name="직사각형 37">
            <a:extLst>
              <a:ext uri="{FF2B5EF4-FFF2-40B4-BE49-F238E27FC236}">
                <a16:creationId xmlns="" xmlns:a16="http://schemas.microsoft.com/office/drawing/2014/main" id="{9F8B707E-53D5-4549-A8C5-ACEB3943FD1E}"/>
              </a:ext>
            </a:extLst>
          </p:cNvPr>
          <p:cNvSpPr/>
          <p:nvPr/>
        </p:nvSpPr>
        <p:spPr>
          <a:xfrm>
            <a:off x="4295756" y="5847870"/>
            <a:ext cx="309700"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0</a:t>
            </a:r>
            <a:endParaRPr lang="ko-KR" altLang="en-US" sz="1600" dirty="0">
              <a:latin typeface="SamsungOne 400" panose="020B0503030303020204" pitchFamily="34" charset="0"/>
            </a:endParaRPr>
          </a:p>
        </p:txBody>
      </p:sp>
      <p:sp>
        <p:nvSpPr>
          <p:cNvPr id="39" name="직사각형 38">
            <a:extLst>
              <a:ext uri="{FF2B5EF4-FFF2-40B4-BE49-F238E27FC236}">
                <a16:creationId xmlns="" xmlns:a16="http://schemas.microsoft.com/office/drawing/2014/main" id="{EF3585DE-F8C4-4E57-8008-AB98EBAED8C0}"/>
              </a:ext>
            </a:extLst>
          </p:cNvPr>
          <p:cNvSpPr/>
          <p:nvPr/>
        </p:nvSpPr>
        <p:spPr>
          <a:xfrm>
            <a:off x="475205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1</a:t>
            </a:r>
            <a:endParaRPr lang="ko-KR" altLang="en-US" sz="1600" dirty="0">
              <a:latin typeface="SamsungOne 400" panose="020B0503030303020204" pitchFamily="34" charset="0"/>
            </a:endParaRPr>
          </a:p>
        </p:txBody>
      </p:sp>
      <p:sp>
        <p:nvSpPr>
          <p:cNvPr id="40" name="직사각형 39">
            <a:extLst>
              <a:ext uri="{FF2B5EF4-FFF2-40B4-BE49-F238E27FC236}">
                <a16:creationId xmlns="" xmlns:a16="http://schemas.microsoft.com/office/drawing/2014/main" id="{A993A363-9DF2-474D-8E9D-B8CE2244EFBB}"/>
              </a:ext>
            </a:extLst>
          </p:cNvPr>
          <p:cNvSpPr/>
          <p:nvPr/>
        </p:nvSpPr>
        <p:spPr>
          <a:xfrm>
            <a:off x="521236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2</a:t>
            </a:r>
            <a:endParaRPr lang="ko-KR" altLang="en-US" sz="1600" dirty="0">
              <a:latin typeface="SamsungOne 400" panose="020B0503030303020204" pitchFamily="34" charset="0"/>
            </a:endParaRPr>
          </a:p>
        </p:txBody>
      </p:sp>
      <p:sp>
        <p:nvSpPr>
          <p:cNvPr id="41" name="직사각형 40">
            <a:extLst>
              <a:ext uri="{FF2B5EF4-FFF2-40B4-BE49-F238E27FC236}">
                <a16:creationId xmlns="" xmlns:a16="http://schemas.microsoft.com/office/drawing/2014/main" id="{AF3F2D43-D052-4EAB-AD74-3290ECF656D5}"/>
              </a:ext>
            </a:extLst>
          </p:cNvPr>
          <p:cNvSpPr/>
          <p:nvPr/>
        </p:nvSpPr>
        <p:spPr>
          <a:xfrm>
            <a:off x="567267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3</a:t>
            </a:r>
            <a:endParaRPr lang="ko-KR" altLang="en-US" sz="1600" dirty="0">
              <a:latin typeface="SamsungOne 400" panose="020B0503030303020204" pitchFamily="34" charset="0"/>
            </a:endParaRPr>
          </a:p>
        </p:txBody>
      </p:sp>
      <p:sp>
        <p:nvSpPr>
          <p:cNvPr id="42" name="직사각형 41">
            <a:extLst>
              <a:ext uri="{FF2B5EF4-FFF2-40B4-BE49-F238E27FC236}">
                <a16:creationId xmlns="" xmlns:a16="http://schemas.microsoft.com/office/drawing/2014/main" id="{A42D1A5E-4367-40FA-B604-2C1DCE4CE27D}"/>
              </a:ext>
            </a:extLst>
          </p:cNvPr>
          <p:cNvSpPr/>
          <p:nvPr/>
        </p:nvSpPr>
        <p:spPr>
          <a:xfrm>
            <a:off x="613298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4</a:t>
            </a:r>
            <a:endParaRPr lang="ko-KR" altLang="en-US" sz="1600" dirty="0">
              <a:latin typeface="SamsungOne 400" panose="020B0503030303020204" pitchFamily="34" charset="0"/>
            </a:endParaRPr>
          </a:p>
        </p:txBody>
      </p:sp>
      <p:sp>
        <p:nvSpPr>
          <p:cNvPr id="43" name="직사각형 42">
            <a:extLst>
              <a:ext uri="{FF2B5EF4-FFF2-40B4-BE49-F238E27FC236}">
                <a16:creationId xmlns="" xmlns:a16="http://schemas.microsoft.com/office/drawing/2014/main" id="{4B7E20F8-4916-4793-9805-D5534F749141}"/>
              </a:ext>
            </a:extLst>
          </p:cNvPr>
          <p:cNvSpPr/>
          <p:nvPr/>
        </p:nvSpPr>
        <p:spPr>
          <a:xfrm>
            <a:off x="659329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5</a:t>
            </a:r>
            <a:endParaRPr lang="ko-KR" altLang="en-US" sz="1600" dirty="0">
              <a:latin typeface="SamsungOne 400" panose="020B0503030303020204" pitchFamily="34" charset="0"/>
            </a:endParaRPr>
          </a:p>
        </p:txBody>
      </p:sp>
      <p:sp>
        <p:nvSpPr>
          <p:cNvPr id="44" name="직사각형 43">
            <a:extLst>
              <a:ext uri="{FF2B5EF4-FFF2-40B4-BE49-F238E27FC236}">
                <a16:creationId xmlns="" xmlns:a16="http://schemas.microsoft.com/office/drawing/2014/main" id="{8DEED1A6-4C62-4305-A8E4-7949BC191E88}"/>
              </a:ext>
            </a:extLst>
          </p:cNvPr>
          <p:cNvSpPr/>
          <p:nvPr/>
        </p:nvSpPr>
        <p:spPr>
          <a:xfrm>
            <a:off x="705360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6</a:t>
            </a:r>
            <a:endParaRPr lang="ko-KR" altLang="en-US" sz="1600" dirty="0">
              <a:latin typeface="SamsungOne 400" panose="020B0503030303020204" pitchFamily="34" charset="0"/>
            </a:endParaRPr>
          </a:p>
        </p:txBody>
      </p:sp>
      <p:sp>
        <p:nvSpPr>
          <p:cNvPr id="45" name="직사각형 44">
            <a:extLst>
              <a:ext uri="{FF2B5EF4-FFF2-40B4-BE49-F238E27FC236}">
                <a16:creationId xmlns="" xmlns:a16="http://schemas.microsoft.com/office/drawing/2014/main" id="{4122E766-0711-4606-89FE-5AE51ED3DD4F}"/>
              </a:ext>
            </a:extLst>
          </p:cNvPr>
          <p:cNvSpPr/>
          <p:nvPr/>
        </p:nvSpPr>
        <p:spPr>
          <a:xfrm>
            <a:off x="751391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7</a:t>
            </a:r>
            <a:endParaRPr lang="ko-KR" altLang="en-US" sz="1600" dirty="0">
              <a:latin typeface="SamsungOne 400" panose="020B0503030303020204" pitchFamily="34" charset="0"/>
            </a:endParaRPr>
          </a:p>
        </p:txBody>
      </p:sp>
      <p:sp>
        <p:nvSpPr>
          <p:cNvPr id="46" name="직사각형 45">
            <a:extLst>
              <a:ext uri="{FF2B5EF4-FFF2-40B4-BE49-F238E27FC236}">
                <a16:creationId xmlns="" xmlns:a16="http://schemas.microsoft.com/office/drawing/2014/main" id="{F22DFF36-A8CB-499C-A04B-5C9BD6042220}"/>
              </a:ext>
            </a:extLst>
          </p:cNvPr>
          <p:cNvSpPr/>
          <p:nvPr/>
        </p:nvSpPr>
        <p:spPr>
          <a:xfrm>
            <a:off x="797422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8</a:t>
            </a:r>
            <a:endParaRPr lang="ko-KR" altLang="en-US" sz="1600" dirty="0">
              <a:latin typeface="SamsungOne 400" panose="020B0503030303020204" pitchFamily="34" charset="0"/>
            </a:endParaRPr>
          </a:p>
        </p:txBody>
      </p:sp>
      <p:sp>
        <p:nvSpPr>
          <p:cNvPr id="47" name="직사각형 46">
            <a:extLst>
              <a:ext uri="{FF2B5EF4-FFF2-40B4-BE49-F238E27FC236}">
                <a16:creationId xmlns="" xmlns:a16="http://schemas.microsoft.com/office/drawing/2014/main" id="{2E9D8734-2296-4D12-8D76-F90ECC166EBE}"/>
              </a:ext>
            </a:extLst>
          </p:cNvPr>
          <p:cNvSpPr/>
          <p:nvPr/>
        </p:nvSpPr>
        <p:spPr>
          <a:xfrm>
            <a:off x="8434538" y="5847870"/>
            <a:ext cx="317716"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9</a:t>
            </a:r>
            <a:endParaRPr lang="ko-KR" altLang="en-US" sz="1600" dirty="0">
              <a:latin typeface="SamsungOne 400" panose="020B0503030303020204" pitchFamily="34" charset="0"/>
            </a:endParaRPr>
          </a:p>
        </p:txBody>
      </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Solving the Activity Selection Problem</a:t>
            </a:r>
          </a:p>
        </p:txBody>
      </p:sp>
      <p:sp>
        <p:nvSpPr>
          <p:cNvPr id="24" name="직사각형 23">
            <a:extLst>
              <a:ext uri="{FF2B5EF4-FFF2-40B4-BE49-F238E27FC236}">
                <a16:creationId xmlns:a16="http://schemas.microsoft.com/office/drawing/2014/main" xmlns="" id="{F592450A-01E1-4E06-9A3E-8EA290D8E695}"/>
              </a:ext>
            </a:extLst>
          </p:cNvPr>
          <p:cNvSpPr/>
          <p:nvPr/>
        </p:nvSpPr>
        <p:spPr>
          <a:xfrm>
            <a:off x="580388" y="2010291"/>
            <a:ext cx="877008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final selectable meeting is [0, 1, 4, 5] and the maximum number of selectable meetings is 4.</a:t>
            </a:r>
          </a:p>
        </p:txBody>
      </p:sp>
    </p:spTree>
    <p:extLst>
      <p:ext uri="{BB962C8B-B14F-4D97-AF65-F5344CB8AC3E}">
        <p14:creationId xmlns:p14="http://schemas.microsoft.com/office/powerpoint/2010/main" val="3164034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 xmlns:a16="http://schemas.microsoft.com/office/drawing/2014/main" id="{9AFD4662-2C1B-4837-8C4E-4AD3584AB2EE}"/>
              </a:ext>
            </a:extLst>
          </p:cNvPr>
          <p:cNvPicPr>
            <a:picLocks noChangeAspect="1"/>
          </p:cNvPicPr>
          <p:nvPr/>
        </p:nvPicPr>
        <p:blipFill>
          <a:blip r:embed="rId2"/>
          <a:stretch>
            <a:fillRect/>
          </a:stretch>
        </p:blipFill>
        <p:spPr>
          <a:xfrm>
            <a:off x="676700" y="2349284"/>
            <a:ext cx="8784000" cy="1872827"/>
          </a:xfrm>
          <a:prstGeom prst="rect">
            <a:avLst/>
          </a:prstGeom>
        </p:spPr>
      </p:pic>
      <p:grpSp>
        <p:nvGrpSpPr>
          <p:cNvPr id="30" name="그룹 29">
            <a:extLst>
              <a:ext uri="{FF2B5EF4-FFF2-40B4-BE49-F238E27FC236}">
                <a16:creationId xmlns="" xmlns:a16="http://schemas.microsoft.com/office/drawing/2014/main" id="{A9DB7DD0-AA7A-4B07-8996-7FC36E5F9099}"/>
              </a:ext>
            </a:extLst>
          </p:cNvPr>
          <p:cNvGrpSpPr/>
          <p:nvPr/>
        </p:nvGrpSpPr>
        <p:grpSpPr>
          <a:xfrm>
            <a:off x="713200" y="4274478"/>
            <a:ext cx="8680179" cy="1320937"/>
            <a:chOff x="676851" y="3081412"/>
            <a:chExt cx="8680179" cy="1320937"/>
          </a:xfrm>
        </p:grpSpPr>
        <p:sp>
          <p:nvSpPr>
            <p:cNvPr id="31"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32093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32"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a:t>
              </a:r>
            </a:p>
          </p:txBody>
        </p:sp>
        <p:sp>
          <p:nvSpPr>
            <p:cNvPr id="34" name="TextBox 21">
              <a:extLst>
                <a:ext uri="{FF2B5EF4-FFF2-40B4-BE49-F238E27FC236}">
                  <a16:creationId xmlns="" xmlns:a16="http://schemas.microsoft.com/office/drawing/2014/main" id="{56521AD1-2372-4709-9497-BC4191E7C8E0}"/>
                </a:ext>
              </a:extLst>
            </p:cNvPr>
            <p:cNvSpPr txBox="1"/>
            <p:nvPr/>
          </p:nvSpPr>
          <p:spPr>
            <a:xfrm>
              <a:off x="1036274" y="3504419"/>
              <a:ext cx="8108322" cy="70788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For the activity selection problem, the meeting start time ‘start’ and the meeting end time ‘finish’ are given as inputs.</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‘result’ list will include the meeting number. </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Therefore, the index I is initially stored as 0 and put in the result.</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16" name="TextBox 15">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Implementation and Coding</a:t>
            </a:r>
          </a:p>
        </p:txBody>
      </p:sp>
      <p:sp>
        <p:nvSpPr>
          <p:cNvPr id="17" name="직사각형 16">
            <a:extLst>
              <a:ext uri="{FF2B5EF4-FFF2-40B4-BE49-F238E27FC236}">
                <a16:creationId xmlns:a16="http://schemas.microsoft.com/office/drawing/2014/main" xmlns="" id="{F592450A-01E1-4E06-9A3E-8EA290D8E695}"/>
              </a:ext>
            </a:extLst>
          </p:cNvPr>
          <p:cNvSpPr/>
          <p:nvPr/>
        </p:nvSpPr>
        <p:spPr>
          <a:xfrm>
            <a:off x="580388" y="2010291"/>
            <a:ext cx="8770089"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Let’s solve the activity selection problem using the strategy introduced earlier.</a:t>
            </a:r>
          </a:p>
        </p:txBody>
      </p:sp>
    </p:spTree>
    <p:extLst>
      <p:ext uri="{BB962C8B-B14F-4D97-AF65-F5344CB8AC3E}">
        <p14:creationId xmlns:p14="http://schemas.microsoft.com/office/powerpoint/2010/main" val="1705707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a:extLst>
              <a:ext uri="{FF2B5EF4-FFF2-40B4-BE49-F238E27FC236}">
                <a16:creationId xmlns="" xmlns:a16="http://schemas.microsoft.com/office/drawing/2014/main" id="{9AFD4662-2C1B-4837-8C4E-4AD3584AB2EE}"/>
              </a:ext>
            </a:extLst>
          </p:cNvPr>
          <p:cNvPicPr>
            <a:picLocks noChangeAspect="1"/>
          </p:cNvPicPr>
          <p:nvPr/>
        </p:nvPicPr>
        <p:blipFill>
          <a:blip r:embed="rId2"/>
          <a:stretch>
            <a:fillRect/>
          </a:stretch>
        </p:blipFill>
        <p:spPr>
          <a:xfrm>
            <a:off x="676700" y="2114539"/>
            <a:ext cx="8784000" cy="1872827"/>
          </a:xfrm>
          <a:prstGeom prst="rect">
            <a:avLst/>
          </a:prstGeom>
        </p:spPr>
      </p:pic>
      <p:grpSp>
        <p:nvGrpSpPr>
          <p:cNvPr id="22" name="그룹 21">
            <a:extLst>
              <a:ext uri="{FF2B5EF4-FFF2-40B4-BE49-F238E27FC236}">
                <a16:creationId xmlns="" xmlns:a16="http://schemas.microsoft.com/office/drawing/2014/main" id="{A9DB7DD0-AA7A-4B07-8996-7FC36E5F9099}"/>
              </a:ext>
            </a:extLst>
          </p:cNvPr>
          <p:cNvGrpSpPr/>
          <p:nvPr/>
        </p:nvGrpSpPr>
        <p:grpSpPr>
          <a:xfrm>
            <a:off x="713200" y="4051163"/>
            <a:ext cx="8680179" cy="1538107"/>
            <a:chOff x="676851" y="3081412"/>
            <a:chExt cx="8680179" cy="1538107"/>
          </a:xfrm>
        </p:grpSpPr>
        <p:sp>
          <p:nvSpPr>
            <p:cNvPr id="23"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153810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5-9</a:t>
              </a:r>
            </a:p>
          </p:txBody>
        </p:sp>
        <p:sp>
          <p:nvSpPr>
            <p:cNvPr id="26" name="TextBox 21">
              <a:extLst>
                <a:ext uri="{FF2B5EF4-FFF2-40B4-BE49-F238E27FC236}">
                  <a16:creationId xmlns="" xmlns:a16="http://schemas.microsoft.com/office/drawing/2014/main" id="{56521AD1-2372-4709-9497-BC4191E7C8E0}"/>
                </a:ext>
              </a:extLst>
            </p:cNvPr>
            <p:cNvSpPr txBox="1"/>
            <p:nvPr/>
          </p:nvSpPr>
          <p:spPr>
            <a:xfrm>
              <a:off x="1036274" y="3504419"/>
              <a:ext cx="8108322" cy="969496"/>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Since activity 0 has already been selected, attempts are made for meetings from 1 to len(start) -1. </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If finish[i] is less than or equal to start[j], it means that the j-th meeting does not overlap with the existing meeting.</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Therefore, j, which satisfies this condition, is added to the result.</a:t>
              </a:r>
            </a:p>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Now update I to the value of j to specify the last time of the meeting as the j-th meeting.</a:t>
              </a:r>
            </a:p>
          </p:txBody>
        </p:sp>
      </p:gr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15" name="TextBox 14">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Implementation and Coding</a:t>
            </a:r>
          </a:p>
        </p:txBody>
      </p:sp>
    </p:spTree>
    <p:extLst>
      <p:ext uri="{BB962C8B-B14F-4D97-AF65-F5344CB8AC3E}">
        <p14:creationId xmlns:p14="http://schemas.microsoft.com/office/powerpoint/2010/main" val="1312658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 xmlns:a16="http://schemas.microsoft.com/office/drawing/2014/main" id="{CA5C740A-483B-43AC-A3F5-2F5B02B90EB0}"/>
              </a:ext>
            </a:extLst>
          </p:cNvPr>
          <p:cNvPicPr>
            <a:picLocks noChangeAspect="1"/>
          </p:cNvPicPr>
          <p:nvPr/>
        </p:nvPicPr>
        <p:blipFill>
          <a:blip r:embed="rId2"/>
          <a:stretch>
            <a:fillRect/>
          </a:stretch>
        </p:blipFill>
        <p:spPr>
          <a:xfrm>
            <a:off x="580388" y="2806845"/>
            <a:ext cx="8910725" cy="1392101"/>
          </a:xfrm>
          <a:prstGeom prst="rect">
            <a:avLst/>
          </a:prstGeom>
        </p:spPr>
      </p:pic>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9" name="직사각형 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Greedy Approach to the Activity Selection Problem</a:t>
            </a:r>
          </a:p>
        </p:txBody>
      </p:sp>
      <p:sp>
        <p:nvSpPr>
          <p:cNvPr id="11" name="TextBox 10">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2.3. Running the Code</a:t>
            </a:r>
          </a:p>
        </p:txBody>
      </p:sp>
      <p:sp>
        <p:nvSpPr>
          <p:cNvPr id="12" name="직사각형 11">
            <a:extLst>
              <a:ext uri="{FF2B5EF4-FFF2-40B4-BE49-F238E27FC236}">
                <a16:creationId xmlns:a16="http://schemas.microsoft.com/office/drawing/2014/main" xmlns="" id="{F592450A-01E1-4E06-9A3E-8EA290D8E695}"/>
              </a:ext>
            </a:extLst>
          </p:cNvPr>
          <p:cNvSpPr/>
          <p:nvPr/>
        </p:nvSpPr>
        <p:spPr>
          <a:xfrm>
            <a:off x="580388" y="2010291"/>
            <a:ext cx="8770089"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activity selection problem can be executed as follows.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At this time, start and finish represent the meeting start time and the meeting end time, respectively, and the meetings output are the index number of the selected meeting, and maximum is the number of the maximum meeting.</a:t>
            </a:r>
          </a:p>
        </p:txBody>
      </p:sp>
    </p:spTree>
    <p:extLst>
      <p:ext uri="{BB962C8B-B14F-4D97-AF65-F5344CB8AC3E}">
        <p14:creationId xmlns:p14="http://schemas.microsoft.com/office/powerpoint/2010/main" val="49111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Pop</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quiz</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30.</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Greedy</a:t>
              </a:r>
              <a:r>
                <a:rPr kumimoji="0" lang="ko-KR" altLang="en-US"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 </a:t>
              </a: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Approach</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86642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 xmlns:a16="http://schemas.microsoft.com/office/drawing/2014/main" id="{B8F21518-F59F-474A-B26A-1C69887221A2}"/>
              </a:ext>
            </a:extLst>
          </p:cNvPr>
          <p:cNvSpPr/>
          <p:nvPr/>
        </p:nvSpPr>
        <p:spPr>
          <a:xfrm>
            <a:off x="1328327" y="1330404"/>
            <a:ext cx="793406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latinLnBrk="0"/>
            <a:r>
              <a:rPr lang="en-US" altLang="ko-KR" sz="1400" dirty="0">
                <a:solidFill>
                  <a:srgbClr val="0D0D0D"/>
                </a:solidFill>
                <a:latin typeface="SamsungOne 400" panose="020B0503030303020204" pitchFamily="34" charset="0"/>
              </a:rPr>
              <a:t>In the coin exchange problem, suppose there is a 400 won coin.</a:t>
            </a:r>
          </a:p>
          <a:p>
            <a:pPr latinLnBrk="0"/>
            <a:r>
              <a:rPr lang="en-US" altLang="ko-KR" sz="1400" dirty="0">
                <a:solidFill>
                  <a:srgbClr val="0D0D0D"/>
                </a:solidFill>
                <a:latin typeface="SamsungOne 400" panose="020B0503030303020204" pitchFamily="34" charset="0"/>
              </a:rPr>
              <a:t>If so, write the output of how the algorithm </a:t>
            </a:r>
            <a:r>
              <a:rPr lang="en-US" altLang="ko-KR" sz="1400" dirty="0" err="1">
                <a:solidFill>
                  <a:srgbClr val="0D0D0D"/>
                </a:solidFill>
                <a:latin typeface="SamsungOne 400" panose="020B0503030303020204" pitchFamily="34" charset="0"/>
              </a:rPr>
              <a:t>coin_change</a:t>
            </a:r>
            <a:r>
              <a:rPr lang="en-US" altLang="ko-KR" sz="1400" dirty="0">
                <a:solidFill>
                  <a:srgbClr val="0D0D0D"/>
                </a:solidFill>
                <a:latin typeface="SamsungOne 400" panose="020B0503030303020204" pitchFamily="34" charset="0"/>
              </a:rPr>
              <a:t>() will determine the change for the 800 won coin.</a:t>
            </a:r>
          </a:p>
        </p:txBody>
      </p:sp>
      <p:sp>
        <p:nvSpPr>
          <p:cNvPr id="3" name="직사각형 2">
            <a:extLst>
              <a:ext uri="{FF2B5EF4-FFF2-40B4-BE49-F238E27FC236}">
                <a16:creationId xmlns="" xmlns:a16="http://schemas.microsoft.com/office/drawing/2014/main" id="{9F696305-6820-48F1-BDDE-99074AB95DFF}"/>
              </a:ext>
            </a:extLst>
          </p:cNvPr>
          <p:cNvSpPr/>
          <p:nvPr/>
        </p:nvSpPr>
        <p:spPr>
          <a:xfrm>
            <a:off x="645525" y="1446677"/>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4" name="직사각형 3">
            <a:extLst>
              <a:ext uri="{FF2B5EF4-FFF2-40B4-BE49-F238E27FC236}">
                <a16:creationId xmlns="" xmlns:a16="http://schemas.microsoft.com/office/drawing/2014/main"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prstClr val="white"/>
                </a:solidFill>
                <a:latin typeface="Samsung Sharp Sans Bold" pitchFamily="2" charset="0"/>
                <a:ea typeface="Samsung Sharp Sans Bold" pitchFamily="2" charset="0"/>
                <a:cs typeface="Samsung Sharp Sans Bold" pitchFamily="2" charset="0"/>
              </a:rPr>
              <a:t>Pop quiz</a:t>
            </a:r>
          </a:p>
        </p:txBody>
      </p:sp>
      <p:sp>
        <p:nvSpPr>
          <p:cNvPr id="5" name="직사각형 4">
            <a:extLst>
              <a:ext uri="{FF2B5EF4-FFF2-40B4-BE49-F238E27FC236}">
                <a16:creationId xmlns="" xmlns:a16="http://schemas.microsoft.com/office/drawing/2014/main"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prstClr val="white">
                    <a:lumMod val="85000"/>
                  </a:prstClr>
                </a:solidFill>
                <a:latin typeface="SamsungSharpSans-Medium" pitchFamily="2" charset="0"/>
                <a:ea typeface="SamsungSharpSans-Medium" pitchFamily="2" charset="0"/>
                <a:cs typeface="SamsungSharpSans-Medium" pitchFamily="2" charset="0"/>
              </a:rPr>
              <a:t>UNIT  </a:t>
            </a:r>
            <a:r>
              <a:rPr lang="en-US" altLang="ko-KR" sz="1600" dirty="0" smtClean="0">
                <a:solidFill>
                  <a:prstClr val="white">
                    <a:lumMod val="85000"/>
                  </a:prstClr>
                </a:solidFill>
                <a:latin typeface="Samsung Sharp Sans Bold" pitchFamily="2" charset="0"/>
                <a:ea typeface="Samsung Sharp Sans Bold" pitchFamily="2" charset="0"/>
                <a:cs typeface="Samsung Sharp Sans Bold" pitchFamily="2" charset="0"/>
              </a:rPr>
              <a:t>30</a:t>
            </a:r>
            <a:endParaRPr lang="en-US" altLang="ko-KR" sz="1600" dirty="0">
              <a:solidFill>
                <a:prstClr val="white">
                  <a:lumMod val="85000"/>
                </a:prstClr>
              </a:solidFill>
              <a:latin typeface="Samsung Sharp Sans Bold" pitchFamily="2" charset="0"/>
              <a:ea typeface="Samsung Sharp Sans Bold" pitchFamily="2" charset="0"/>
              <a:cs typeface="Samsung Sharp Sans Bold" pitchFamily="2" charset="0"/>
            </a:endParaRPr>
          </a:p>
        </p:txBody>
      </p:sp>
      <p:grpSp>
        <p:nvGrpSpPr>
          <p:cNvPr id="8" name="그룹 7"/>
          <p:cNvGrpSpPr/>
          <p:nvPr/>
        </p:nvGrpSpPr>
        <p:grpSpPr>
          <a:xfrm>
            <a:off x="645525" y="2271252"/>
            <a:ext cx="8616870" cy="1432068"/>
            <a:chOff x="645525" y="2271252"/>
            <a:chExt cx="8616870" cy="1432068"/>
          </a:xfrm>
        </p:grpSpPr>
        <p:sp>
          <p:nvSpPr>
            <p:cNvPr id="7" name="직사각형 6"/>
            <p:cNvSpPr/>
            <p:nvPr/>
          </p:nvSpPr>
          <p:spPr>
            <a:xfrm>
              <a:off x="645525" y="2271252"/>
              <a:ext cx="8616870" cy="1432068"/>
            </a:xfrm>
            <a:prstGeom prst="rect">
              <a:avLst/>
            </a:prstGeom>
            <a:solidFill>
              <a:schemeClr val="bg1"/>
            </a:solidFill>
            <a:ln w="12700">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pic>
          <p:nvPicPr>
            <p:cNvPr id="6" name="그림 5">
              <a:extLst>
                <a:ext uri="{FF2B5EF4-FFF2-40B4-BE49-F238E27FC236}">
                  <a16:creationId xmlns="" xmlns:a16="http://schemas.microsoft.com/office/drawing/2014/main" id="{66CFBC79-2EB5-4869-90FF-DEB17C38A416}"/>
                </a:ext>
              </a:extLst>
            </p:cNvPr>
            <p:cNvPicPr>
              <a:picLocks noChangeAspect="1"/>
            </p:cNvPicPr>
            <p:nvPr/>
          </p:nvPicPr>
          <p:blipFill rotWithShape="1">
            <a:blip r:embed="rId2"/>
            <a:srcRect r="7063"/>
            <a:stretch/>
          </p:blipFill>
          <p:spPr>
            <a:xfrm>
              <a:off x="688259" y="2308147"/>
              <a:ext cx="8532000" cy="1334129"/>
            </a:xfrm>
            <a:prstGeom prst="rect">
              <a:avLst/>
            </a:prstGeom>
          </p:spPr>
        </p:pic>
      </p:grpSp>
    </p:spTree>
    <p:extLst>
      <p:ext uri="{BB962C8B-B14F-4D97-AF65-F5344CB8AC3E}">
        <p14:creationId xmlns:p14="http://schemas.microsoft.com/office/powerpoint/2010/main" val="1531108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30.</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Greedy Approach</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55674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30</a:t>
              </a:r>
            </a:p>
          </p:txBody>
        </p:sp>
      </p:grpSp>
    </p:spTree>
    <p:extLst>
      <p:ext uri="{BB962C8B-B14F-4D97-AF65-F5344CB8AC3E}">
        <p14:creationId xmlns:p14="http://schemas.microsoft.com/office/powerpoint/2010/main" val="44613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objective (1/3)</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0" name="직사각형 9">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1" name="그룹 10"/>
          <p:cNvGrpSpPr/>
          <p:nvPr/>
        </p:nvGrpSpPr>
        <p:grpSpPr>
          <a:xfrm>
            <a:off x="441747" y="1504783"/>
            <a:ext cx="8902281" cy="233767"/>
            <a:chOff x="441747" y="1504783"/>
            <a:chExt cx="8902281" cy="233767"/>
          </a:xfrm>
        </p:grpSpPr>
        <p:sp>
          <p:nvSpPr>
            <p:cNvPr id="12" name="직사각형 11">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3"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2" name="그룹 1"/>
          <p:cNvGrpSpPr/>
          <p:nvPr/>
        </p:nvGrpSpPr>
        <p:grpSpPr>
          <a:xfrm>
            <a:off x="711198" y="1863947"/>
            <a:ext cx="8632827" cy="1886999"/>
            <a:chOff x="711198" y="1891243"/>
            <a:chExt cx="8632827" cy="1886999"/>
          </a:xfrm>
        </p:grpSpPr>
        <p:sp>
          <p:nvSpPr>
            <p:cNvPr id="14" name="직사각형 13">
              <a:extLst>
                <a:ext uri="{FF2B5EF4-FFF2-40B4-BE49-F238E27FC236}">
                  <a16:creationId xmlns="" xmlns:a16="http://schemas.microsoft.com/office/drawing/2014/main"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can understand the greedy approach and solve given problems using the greedy approach.</a:t>
              </a:r>
            </a:p>
          </p:txBody>
        </p:sp>
        <p:sp>
          <p:nvSpPr>
            <p:cNvPr id="15" name="직사각형 14">
              <a:extLst>
                <a:ext uri="{FF2B5EF4-FFF2-40B4-BE49-F238E27FC236}">
                  <a16:creationId xmlns="" xmlns:a16="http://schemas.microsoft.com/office/drawing/2014/main" id="{378E69BB-5596-4063-89A0-98BD99082961}"/>
                </a:ext>
              </a:extLst>
            </p:cNvPr>
            <p:cNvSpPr/>
            <p:nvPr/>
          </p:nvSpPr>
          <p:spPr>
            <a:xfrm>
              <a:off x="711200" y="2485388"/>
              <a:ext cx="8632825"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can understand that problems such as coin exchange problems and activity selection problems can be solved by the greedy approach.</a:t>
              </a:r>
            </a:p>
          </p:txBody>
        </p:sp>
        <p:sp>
          <p:nvSpPr>
            <p:cNvPr id="16" name="직사각형 15">
              <a:extLst>
                <a:ext uri="{FF2B5EF4-FFF2-40B4-BE49-F238E27FC236}">
                  <a16:creationId xmlns="" xmlns:a16="http://schemas.microsoft.com/office/drawing/2014/main" id="{E2A9BF97-4B7B-4446-9E67-15F403A2A740}"/>
                </a:ext>
              </a:extLst>
            </p:cNvPr>
            <p:cNvSpPr/>
            <p:nvPr/>
          </p:nvSpPr>
          <p:spPr>
            <a:xfrm>
              <a:off x="711198" y="3287375"/>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can design and implement greedy algorithms recursively. </a:t>
              </a:r>
            </a:p>
          </p:txBody>
        </p:sp>
      </p:grpSp>
    </p:spTree>
    <p:extLst>
      <p:ext uri="{BB962C8B-B14F-4D97-AF65-F5344CB8AC3E}">
        <p14:creationId xmlns:p14="http://schemas.microsoft.com/office/powerpoint/2010/main" val="1587888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 xmlns:a16="http://schemas.microsoft.com/office/drawing/2014/main"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 xmlns:a16="http://schemas.microsoft.com/office/drawing/2014/main"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 xmlns:a16="http://schemas.microsoft.com/office/drawing/2014/main"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30</a:t>
              </a:r>
            </a:p>
          </p:txBody>
        </p:sp>
      </p:grpSp>
    </p:spTree>
    <p:extLst>
      <p:ext uri="{BB962C8B-B14F-4D97-AF65-F5344CB8AC3E}">
        <p14:creationId xmlns:p14="http://schemas.microsoft.com/office/powerpoint/2010/main" val="3848103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 xmlns:a16="http://schemas.microsoft.com/office/drawing/2014/main" id="{84E1736F-53C1-47E4-9683-9A4D9E7CDE6A}"/>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 xmlns:a16="http://schemas.microsoft.com/office/drawing/2014/main"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 xmlns:a16="http://schemas.microsoft.com/office/drawing/2014/main"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30</a:t>
              </a:r>
            </a:p>
          </p:txBody>
        </p:sp>
      </p:grpSp>
      <p:sp>
        <p:nvSpPr>
          <p:cNvPr id="29" name="직사각형 28">
            <a:extLst>
              <a:ext uri="{FF2B5EF4-FFF2-40B4-BE49-F238E27FC236}">
                <a16:creationId xmlns="" xmlns:a16="http://schemas.microsoft.com/office/drawing/2014/main" id="{5D0FA3B9-5FEB-458E-BC94-AB11CC4B58C9}"/>
              </a:ext>
            </a:extLst>
          </p:cNvPr>
          <p:cNvSpPr/>
          <p:nvPr/>
        </p:nvSpPr>
        <p:spPr>
          <a:xfrm>
            <a:off x="1320800" y="1465868"/>
            <a:ext cx="797164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400" dirty="0">
                <a:solidFill>
                  <a:srgbClr val="0D0D0D"/>
                </a:solidFill>
                <a:latin typeface="SamsungOne 400" panose="020B0503030303020204" pitchFamily="34" charset="0"/>
              </a:rPr>
              <a:t>Suppose that the number of coins in the coin exchange problem is not infinite. For example, if you have the following coins in your wallet, how should you distribute 710 won as change?</a:t>
            </a:r>
          </a:p>
        </p:txBody>
      </p:sp>
      <p:grpSp>
        <p:nvGrpSpPr>
          <p:cNvPr id="2" name="그룹 1"/>
          <p:cNvGrpSpPr/>
          <p:nvPr/>
        </p:nvGrpSpPr>
        <p:grpSpPr>
          <a:xfrm>
            <a:off x="743840" y="2352132"/>
            <a:ext cx="8285859" cy="3091809"/>
            <a:chOff x="743840" y="3018178"/>
            <a:chExt cx="8285859" cy="3091809"/>
          </a:xfrm>
        </p:grpSpPr>
        <p:sp>
          <p:nvSpPr>
            <p:cNvPr id="12" name="직사각형 11">
              <a:extLst>
                <a:ext uri="{FF2B5EF4-FFF2-40B4-BE49-F238E27FC236}">
                  <a16:creationId xmlns="" xmlns:a16="http://schemas.microsoft.com/office/drawing/2014/main" id="{50C7C42D-9790-4075-B8C8-36ACEE53ABA6}"/>
                </a:ext>
              </a:extLst>
            </p:cNvPr>
            <p:cNvSpPr/>
            <p:nvPr/>
          </p:nvSpPr>
          <p:spPr>
            <a:xfrm>
              <a:off x="1801231" y="4223602"/>
              <a:ext cx="611236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Wallet</a:t>
              </a:r>
              <a:endParaRPr lang="ko-KR" altLang="en-US" sz="1300" dirty="0">
                <a:solidFill>
                  <a:srgbClr val="002060"/>
                </a:solidFill>
                <a:latin typeface="SamsungOne 400" panose="020B0503030303020204" pitchFamily="34" charset="0"/>
                <a:ea typeface="+mn-ea"/>
                <a:cs typeface="+mn-cs"/>
              </a:endParaRPr>
            </a:p>
          </p:txBody>
        </p:sp>
        <p:pic>
          <p:nvPicPr>
            <p:cNvPr id="13" name="Picture 32">
              <a:extLst>
                <a:ext uri="{FF2B5EF4-FFF2-40B4-BE49-F238E27FC236}">
                  <a16:creationId xmlns="" xmlns:a16="http://schemas.microsoft.com/office/drawing/2014/main" id="{0E72F86F-4C44-4383-BF69-7438D4BC53E4}"/>
                </a:ext>
              </a:extLst>
            </p:cNvPr>
            <p:cNvPicPr>
              <a:picLocks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5917" y="3173473"/>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8">
              <a:extLst>
                <a:ext uri="{FF2B5EF4-FFF2-40B4-BE49-F238E27FC236}">
                  <a16:creationId xmlns="" xmlns:a16="http://schemas.microsoft.com/office/drawing/2014/main" id="{1E9D7EDA-BEFC-4C76-91DE-2E413FF8E345}"/>
                </a:ext>
              </a:extLst>
            </p:cNvPr>
            <p:cNvPicPr>
              <a:picLocks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0721" y="3173069"/>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a:extLst>
                <a:ext uri="{FF2B5EF4-FFF2-40B4-BE49-F238E27FC236}">
                  <a16:creationId xmlns="" xmlns:a16="http://schemas.microsoft.com/office/drawing/2014/main" id="{9B9DBA94-3D83-4E68-B02E-B8803650679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47133" y="3191069"/>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a:extLst>
                <a:ext uri="{FF2B5EF4-FFF2-40B4-BE49-F238E27FC236}">
                  <a16:creationId xmlns="" xmlns:a16="http://schemas.microsoft.com/office/drawing/2014/main" id="{6D0C7417-943C-4242-9E44-50C14F07E586}"/>
                </a:ext>
              </a:extLst>
            </p:cNvPr>
            <p:cNvPicPr>
              <a:picLocks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59937" y="3227271"/>
              <a:ext cx="792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a:extLst>
                <a:ext uri="{FF2B5EF4-FFF2-40B4-BE49-F238E27FC236}">
                  <a16:creationId xmlns="" xmlns:a16="http://schemas.microsoft.com/office/drawing/2014/main" id="{1A640545-097B-47A5-84D3-FEBEE0E9C30B}"/>
                </a:ext>
              </a:extLst>
            </p:cNvPr>
            <p:cNvPicPr>
              <a:picLocks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36741" y="3227271"/>
              <a:ext cx="792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a:extLst>
                <a:ext uri="{FF2B5EF4-FFF2-40B4-BE49-F238E27FC236}">
                  <a16:creationId xmlns="" xmlns:a16="http://schemas.microsoft.com/office/drawing/2014/main" id="{9AC2E0CE-356E-4903-9572-84A677347C5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34329" y="3180460"/>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4">
              <a:extLst>
                <a:ext uri="{FF2B5EF4-FFF2-40B4-BE49-F238E27FC236}">
                  <a16:creationId xmlns="" xmlns:a16="http://schemas.microsoft.com/office/drawing/2014/main" id="{8DC22399-68F2-40ED-98F6-76B938E8DCB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67525" y="3180460"/>
              <a:ext cx="828000" cy="828000"/>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a:extLst>
                <a:ext uri="{FF2B5EF4-FFF2-40B4-BE49-F238E27FC236}">
                  <a16:creationId xmlns="" xmlns:a16="http://schemas.microsoft.com/office/drawing/2014/main" id="{6B53BD6F-155D-4974-B806-E21A1FDD0D1E}"/>
                </a:ext>
              </a:extLst>
            </p:cNvPr>
            <p:cNvSpPr/>
            <p:nvPr/>
          </p:nvSpPr>
          <p:spPr>
            <a:xfrm>
              <a:off x="1801813" y="5817599"/>
              <a:ext cx="6112362"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selected coins</a:t>
              </a:r>
              <a:endParaRPr lang="ko-KR" altLang="en-US" sz="1300" dirty="0">
                <a:solidFill>
                  <a:srgbClr val="002060"/>
                </a:solidFill>
                <a:latin typeface="SamsungOne 400" panose="020B0503030303020204" pitchFamily="34" charset="0"/>
                <a:ea typeface="+mn-ea"/>
                <a:cs typeface="+mn-cs"/>
              </a:endParaRPr>
            </a:p>
          </p:txBody>
        </p:sp>
        <p:pic>
          <p:nvPicPr>
            <p:cNvPr id="38" name="Picture 32">
              <a:extLst>
                <a:ext uri="{FF2B5EF4-FFF2-40B4-BE49-F238E27FC236}">
                  <a16:creationId xmlns="" xmlns:a16="http://schemas.microsoft.com/office/drawing/2014/main" id="{EE8C130F-A451-4E3F-8927-F91147180A4A}"/>
                </a:ext>
              </a:extLst>
            </p:cNvPr>
            <p:cNvPicPr>
              <a:picLocks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4065" y="4761566"/>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8">
              <a:extLst>
                <a:ext uri="{FF2B5EF4-FFF2-40B4-BE49-F238E27FC236}">
                  <a16:creationId xmlns="" xmlns:a16="http://schemas.microsoft.com/office/drawing/2014/main" id="{9C7D4729-034F-4C27-8130-66BD58727BA4}"/>
                </a:ext>
              </a:extLst>
            </p:cNvPr>
            <p:cNvPicPr>
              <a:picLocks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48869" y="4761162"/>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0">
              <a:extLst>
                <a:ext uri="{FF2B5EF4-FFF2-40B4-BE49-F238E27FC236}">
                  <a16:creationId xmlns="" xmlns:a16="http://schemas.microsoft.com/office/drawing/2014/main" id="{FEFD2920-68AE-433F-AB54-04DB0261E1BA}"/>
                </a:ext>
              </a:extLst>
            </p:cNvPr>
            <p:cNvPicPr>
              <a:picLocks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3593" y="4786553"/>
              <a:ext cx="792000" cy="792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4">
              <a:extLst>
                <a:ext uri="{FF2B5EF4-FFF2-40B4-BE49-F238E27FC236}">
                  <a16:creationId xmlns="" xmlns:a16="http://schemas.microsoft.com/office/drawing/2014/main" id="{59492702-C193-4E18-9F23-5D726FF2C92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2477" y="4768553"/>
              <a:ext cx="828000" cy="828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
              <a:extLst>
                <a:ext uri="{FF2B5EF4-FFF2-40B4-BE49-F238E27FC236}">
                  <a16:creationId xmlns="" xmlns:a16="http://schemas.microsoft.com/office/drawing/2014/main" id="{C5DB11F5-0C5D-4DBB-BA5A-F578DCB22C6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5673" y="4768553"/>
              <a:ext cx="828000" cy="828000"/>
            </a:xfrm>
            <a:prstGeom prst="rect">
              <a:avLst/>
            </a:prstGeom>
            <a:noFill/>
            <a:extLst>
              <a:ext uri="{909E8E84-426E-40DD-AFC4-6F175D3DCCD1}">
                <a14:hiddenFill xmlns:a14="http://schemas.microsoft.com/office/drawing/2010/main">
                  <a:solidFill>
                    <a:srgbClr val="FFFFFF"/>
                  </a:solidFill>
                </a14:hiddenFill>
              </a:ext>
            </a:extLst>
          </p:spPr>
        </p:pic>
        <p:sp>
          <p:nvSpPr>
            <p:cNvPr id="43" name="직사각형 42">
              <a:extLst>
                <a:ext uri="{FF2B5EF4-FFF2-40B4-BE49-F238E27FC236}">
                  <a16:creationId xmlns="" xmlns:a16="http://schemas.microsoft.com/office/drawing/2014/main" id="{EE20826A-4558-41AE-A93D-9729C0DFEFE6}"/>
                </a:ext>
              </a:extLst>
            </p:cNvPr>
            <p:cNvSpPr/>
            <p:nvPr/>
          </p:nvSpPr>
          <p:spPr>
            <a:xfrm>
              <a:off x="942261" y="4786553"/>
              <a:ext cx="2165554" cy="485191"/>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ko-KR" altLang="en-US" sz="3600" dirty="0">
                  <a:solidFill>
                    <a:srgbClr val="193EB0"/>
                  </a:solidFill>
                  <a:latin typeface="SamsungOne 400" panose="020B0503030303020204" pitchFamily="34" charset="0"/>
                </a:rPr>
                <a:t>￦</a:t>
              </a:r>
              <a:r>
                <a:rPr lang="en-US" altLang="ko-KR" sz="3600" dirty="0">
                  <a:solidFill>
                    <a:srgbClr val="193EB0"/>
                  </a:solidFill>
                  <a:latin typeface="SamsungOne 400" panose="020B0503030303020204" pitchFamily="34" charset="0"/>
                </a:rPr>
                <a:t>710</a:t>
              </a:r>
              <a:endParaRPr lang="ko-KR" altLang="en-US" sz="3600" dirty="0">
                <a:solidFill>
                  <a:srgbClr val="193EB0"/>
                </a:solidFill>
                <a:latin typeface="SamsungOne 400" panose="020B0503030303020204" pitchFamily="34" charset="0"/>
              </a:endParaRPr>
            </a:p>
          </p:txBody>
        </p:sp>
        <p:sp>
          <p:nvSpPr>
            <p:cNvPr id="44" name="직사각형 43">
              <a:extLst>
                <a:ext uri="{FF2B5EF4-FFF2-40B4-BE49-F238E27FC236}">
                  <a16:creationId xmlns="" xmlns:a16="http://schemas.microsoft.com/office/drawing/2014/main" id="{B6D81DF6-2213-4E0F-BF19-E6CE540EF37C}"/>
                </a:ext>
              </a:extLst>
            </p:cNvPr>
            <p:cNvSpPr/>
            <p:nvPr/>
          </p:nvSpPr>
          <p:spPr>
            <a:xfrm>
              <a:off x="942260" y="5341793"/>
              <a:ext cx="2165555" cy="292388"/>
            </a:xfrm>
            <a:prstGeom prst="rect">
              <a:avLst/>
            </a:prstGeom>
          </p:spPr>
          <p:txBody>
            <a:bodyPr wrap="square">
              <a:spAutoFit/>
            </a:bodyPr>
            <a:lstStyle/>
            <a:p>
              <a:pPr algn="ctr"/>
              <a:r>
                <a:rPr lang="en-US" altLang="ko-KR" sz="1300" dirty="0">
                  <a:solidFill>
                    <a:srgbClr val="002060"/>
                  </a:solidFill>
                  <a:latin typeface="SamsungOne 400" panose="020B0503030303020204" pitchFamily="34" charset="0"/>
                  <a:ea typeface="+mn-ea"/>
                  <a:cs typeface="+mn-cs"/>
                </a:rPr>
                <a:t>change</a:t>
              </a:r>
              <a:endParaRPr lang="ko-KR" altLang="en-US" sz="1300" dirty="0">
                <a:solidFill>
                  <a:srgbClr val="002060"/>
                </a:solidFill>
                <a:latin typeface="SamsungOne 400" panose="020B0503030303020204" pitchFamily="34" charset="0"/>
                <a:ea typeface="+mn-ea"/>
                <a:cs typeface="+mn-cs"/>
              </a:endParaRPr>
            </a:p>
          </p:txBody>
        </p:sp>
        <p:sp>
          <p:nvSpPr>
            <p:cNvPr id="32" name="모서리가 둥근 직사각형 31"/>
            <p:cNvSpPr/>
            <p:nvPr/>
          </p:nvSpPr>
          <p:spPr>
            <a:xfrm>
              <a:off x="743840" y="3018178"/>
              <a:ext cx="8285859" cy="1184636"/>
            </a:xfrm>
            <a:prstGeom prst="roundRect">
              <a:avLst/>
            </a:prstGeom>
            <a:ln w="19050">
              <a:solidFill>
                <a:srgbClr val="1429A0"/>
              </a:solidFill>
              <a:prstDash val="sysDot"/>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3" name="모서리가 둥근 직사각형 32"/>
            <p:cNvSpPr/>
            <p:nvPr/>
          </p:nvSpPr>
          <p:spPr>
            <a:xfrm>
              <a:off x="2960370" y="4598404"/>
              <a:ext cx="6039971" cy="1184636"/>
            </a:xfrm>
            <a:prstGeom prst="roundRect">
              <a:avLst/>
            </a:prstGeom>
            <a:ln w="19050">
              <a:solidFill>
                <a:srgbClr val="1429A0"/>
              </a:solidFill>
              <a:prstDash val="sysDot"/>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sp>
        <p:nvSpPr>
          <p:cNvPr id="31" name="직사각형 30">
            <a:extLst>
              <a:ext uri="{FF2B5EF4-FFF2-40B4-BE49-F238E27FC236}">
                <a16:creationId xmlns="" xmlns:a16="http://schemas.microsoft.com/office/drawing/2014/main" id="{3B885908-D506-4EF6-8EA9-375133536ADE}"/>
              </a:ext>
            </a:extLst>
          </p:cNvPr>
          <p:cNvSpPr/>
          <p:nvPr/>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extLst>
      <p:ext uri="{BB962C8B-B14F-4D97-AF65-F5344CB8AC3E}">
        <p14:creationId xmlns:p14="http://schemas.microsoft.com/office/powerpoint/2010/main" val="2363255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p:cNvSpPr/>
          <p:nvPr/>
        </p:nvSpPr>
        <p:spPr>
          <a:xfrm>
            <a:off x="645525" y="2271252"/>
            <a:ext cx="8616870" cy="2300748"/>
          </a:xfrm>
          <a:prstGeom prst="rect">
            <a:avLst/>
          </a:prstGeom>
          <a:solidFill>
            <a:schemeClr val="bg1"/>
          </a:solidFill>
          <a:ln w="12700">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8" name="그룹 7">
            <a:extLst>
              <a:ext uri="{FF2B5EF4-FFF2-40B4-BE49-F238E27FC236}">
                <a16:creationId xmlns="" xmlns:a16="http://schemas.microsoft.com/office/drawing/2014/main" id="{84E1736F-53C1-47E4-9683-9A4D9E7CDE6A}"/>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 xmlns:a16="http://schemas.microsoft.com/office/drawing/2014/main"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 xmlns:a16="http://schemas.microsoft.com/office/drawing/2014/main"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30</a:t>
              </a:r>
            </a:p>
          </p:txBody>
        </p:sp>
      </p:grpSp>
      <p:pic>
        <p:nvPicPr>
          <p:cNvPr id="6" name="그림 5">
            <a:extLst>
              <a:ext uri="{FF2B5EF4-FFF2-40B4-BE49-F238E27FC236}">
                <a16:creationId xmlns="" xmlns:a16="http://schemas.microsoft.com/office/drawing/2014/main" id="{B5229947-DE8C-436A-8898-0CB38BA762C5}"/>
              </a:ext>
            </a:extLst>
          </p:cNvPr>
          <p:cNvPicPr>
            <a:picLocks noChangeAspect="1"/>
          </p:cNvPicPr>
          <p:nvPr/>
        </p:nvPicPr>
        <p:blipFill rotWithShape="1">
          <a:blip r:embed="rId3"/>
          <a:srcRect r="1491"/>
          <a:stretch/>
        </p:blipFill>
        <p:spPr>
          <a:xfrm>
            <a:off x="686231" y="2348582"/>
            <a:ext cx="8506930" cy="2110952"/>
          </a:xfrm>
          <a:prstGeom prst="rect">
            <a:avLst/>
          </a:prstGeom>
        </p:spPr>
      </p:pic>
      <p:sp>
        <p:nvSpPr>
          <p:cNvPr id="11" name="직사각형 10">
            <a:extLst>
              <a:ext uri="{FF2B5EF4-FFF2-40B4-BE49-F238E27FC236}">
                <a16:creationId xmlns="" xmlns:a16="http://schemas.microsoft.com/office/drawing/2014/main" id="{3B885908-D506-4EF6-8EA9-375133536ADE}"/>
              </a:ext>
            </a:extLst>
          </p:cNvPr>
          <p:cNvSpPr/>
          <p:nvPr/>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Q2.</a:t>
            </a:r>
          </a:p>
        </p:txBody>
      </p:sp>
      <p:sp>
        <p:nvSpPr>
          <p:cNvPr id="12" name="직사각형 11">
            <a:extLst>
              <a:ext uri="{FF2B5EF4-FFF2-40B4-BE49-F238E27FC236}">
                <a16:creationId xmlns="" xmlns:a16="http://schemas.microsoft.com/office/drawing/2014/main" id="{5D0FA3B9-5FEB-458E-BC94-AB11CC4B58C9}"/>
              </a:ext>
            </a:extLst>
          </p:cNvPr>
          <p:cNvSpPr/>
          <p:nvPr/>
        </p:nvSpPr>
        <p:spPr>
          <a:xfrm>
            <a:off x="1365956" y="1465868"/>
            <a:ext cx="7926493"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400" dirty="0">
                <a:solidFill>
                  <a:srgbClr val="0D0D0D"/>
                </a:solidFill>
                <a:latin typeface="SamsungOne 400" panose="020B0503030303020204" pitchFamily="34" charset="0"/>
              </a:rPr>
              <a:t>Given the number of coins and the amount of change, find the minimum number of coins you can give back as change.</a:t>
            </a:r>
          </a:p>
        </p:txBody>
      </p:sp>
      <p:grpSp>
        <p:nvGrpSpPr>
          <p:cNvPr id="2" name="그룹 1"/>
          <p:cNvGrpSpPr/>
          <p:nvPr/>
        </p:nvGrpSpPr>
        <p:grpSpPr>
          <a:xfrm>
            <a:off x="622396" y="4758300"/>
            <a:ext cx="8757825" cy="205514"/>
            <a:chOff x="622396" y="4758300"/>
            <a:chExt cx="8757825" cy="205514"/>
          </a:xfrm>
        </p:grpSpPr>
        <p:sp>
          <p:nvSpPr>
            <p:cNvPr id="16" name="직사각형 15">
              <a:extLst>
                <a:ext uri="{FF2B5EF4-FFF2-40B4-BE49-F238E27FC236}">
                  <a16:creationId xmlns="" xmlns:a16="http://schemas.microsoft.com/office/drawing/2014/main" id="{5D0FA3B9-5FEB-458E-BC94-AB11CC4B58C9}"/>
                </a:ext>
              </a:extLst>
            </p:cNvPr>
            <p:cNvSpPr/>
            <p:nvPr/>
          </p:nvSpPr>
          <p:spPr>
            <a:xfrm>
              <a:off x="1096347" y="4763759"/>
              <a:ext cx="828387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0"/>
                </a:spcAft>
                <a:buSzPct val="120000"/>
                <a:buBlip>
                  <a:blip r:embed="rId4"/>
                </a:buBlip>
                <a:defRPr/>
              </a:pPr>
              <a:r>
                <a:rPr lang="en-US" altLang="ko-KR" sz="1300" dirty="0" smtClean="0">
                  <a:solidFill>
                    <a:schemeClr val="tx1"/>
                  </a:solidFill>
                  <a:latin typeface="SamsungOne 400" panose="020B0503030303020204" pitchFamily="34" charset="0"/>
                  <a:ea typeface="SamsungOne 400" panose="020B0503030303020204" pitchFamily="34" charset="0"/>
                </a:rPr>
                <a:t>Notice </a:t>
              </a:r>
              <a:r>
                <a:rPr lang="en-US" altLang="ko-KR" sz="1300" dirty="0">
                  <a:solidFill>
                    <a:schemeClr val="tx1"/>
                  </a:solidFill>
                  <a:latin typeface="SamsungOne 400" panose="020B0503030303020204" pitchFamily="34" charset="0"/>
                  <a:ea typeface="SamsungOne 400" panose="020B0503030303020204" pitchFamily="34" charset="0"/>
                </a:rPr>
                <a:t>that you arranged the coins in descending order on line 2 with coins.sort(reverse = True).</a:t>
              </a:r>
            </a:p>
          </p:txBody>
        </p:sp>
        <p:sp>
          <p:nvSpPr>
            <p:cNvPr id="14" name="모서리가 둥근 직사각형 13"/>
            <p:cNvSpPr/>
            <p:nvPr/>
          </p:nvSpPr>
          <p:spPr>
            <a:xfrm>
              <a:off x="622396" y="4758300"/>
              <a:ext cx="382137" cy="197893"/>
            </a:xfrm>
            <a:prstGeom prst="roundRect">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altLang="ko-KR" sz="1200" b="1" dirty="0" smtClean="0">
                  <a:solidFill>
                    <a:schemeClr val="bg1"/>
                  </a:solidFill>
                  <a:latin typeface="SamsungOne 400" panose="020B0503030303020204" pitchFamily="34" charset="0"/>
                  <a:ea typeface="SamsungOne 400" panose="020B0503030303020204" pitchFamily="34" charset="0"/>
                </a:rPr>
                <a:t>Hint</a:t>
              </a:r>
              <a:endParaRPr lang="ko-KR" altLang="en-US" sz="1200" b="1" dirty="0">
                <a:solidFill>
                  <a:schemeClr val="bg1"/>
                </a:solidFill>
                <a:latin typeface="SamsungOne 400" panose="020B0503030303020204" pitchFamily="34" charset="0"/>
              </a:endParaRPr>
            </a:p>
          </p:txBody>
        </p:sp>
      </p:grpSp>
    </p:spTree>
    <p:extLst>
      <p:ext uri="{BB962C8B-B14F-4D97-AF65-F5344CB8AC3E}">
        <p14:creationId xmlns:p14="http://schemas.microsoft.com/office/powerpoint/2010/main" val="1317141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980167" y="2945416"/>
            <a:ext cx="8267731" cy="927572"/>
            <a:chOff x="980167" y="2522336"/>
            <a:chExt cx="8267731" cy="927572"/>
          </a:xfrm>
        </p:grpSpPr>
        <p:sp>
          <p:nvSpPr>
            <p:cNvPr id="5" name="직사각형 133">
              <a:extLst>
                <a:ext uri="{FF2B5EF4-FFF2-40B4-BE49-F238E27FC236}">
                  <a16:creationId xmlns="" xmlns:a16="http://schemas.microsoft.com/office/drawing/2014/main" id="{551F01E8-8777-4A7B-AD71-63E7C805C68C}"/>
                </a:ext>
              </a:extLst>
            </p:cNvPr>
            <p:cNvSpPr/>
            <p:nvPr/>
          </p:nvSpPr>
          <p:spPr>
            <a:xfrm>
              <a:off x="980167" y="2895910"/>
              <a:ext cx="826773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3600" dirty="0">
                  <a:solidFill>
                    <a:schemeClr val="tx1"/>
                  </a:solidFill>
                  <a:latin typeface="Samsung Sharp Sans" pitchFamily="2" charset="0"/>
                  <a:ea typeface="Samsung Sharp Sans" pitchFamily="2" charset="0"/>
                  <a:cs typeface="Samsung Sharp Sans" pitchFamily="2" charset="0"/>
                </a:rPr>
                <a:t>Divide-and-Conquer</a:t>
              </a:r>
            </a:p>
          </p:txBody>
        </p:sp>
        <p:sp>
          <p:nvSpPr>
            <p:cNvPr id="8" name="직사각형 133">
              <a:extLst>
                <a:ext uri="{FF2B5EF4-FFF2-40B4-BE49-F238E27FC236}">
                  <a16:creationId xmlns="" xmlns:a16="http://schemas.microsoft.com/office/drawing/2014/main"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31.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2941921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objective (1/3)</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5" name="직사각형 14">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6" name="그룹 15"/>
          <p:cNvGrpSpPr/>
          <p:nvPr/>
        </p:nvGrpSpPr>
        <p:grpSpPr>
          <a:xfrm>
            <a:off x="441747" y="1504783"/>
            <a:ext cx="8902281" cy="233767"/>
            <a:chOff x="441747" y="1504783"/>
            <a:chExt cx="8902281" cy="233767"/>
          </a:xfrm>
        </p:grpSpPr>
        <p:sp>
          <p:nvSpPr>
            <p:cNvPr id="17" name="직사각형 16">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9"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23" name="직사각형 22">
            <a:extLst>
              <a:ext uri="{FF2B5EF4-FFF2-40B4-BE49-F238E27FC236}">
                <a16:creationId xmlns="" xmlns:a16="http://schemas.microsoft.com/office/drawing/2014/main" id="{E2A9BF97-4B7B-4446-9E67-15F403A2A740}"/>
              </a:ext>
            </a:extLst>
          </p:cNvPr>
          <p:cNvSpPr/>
          <p:nvPr/>
        </p:nvSpPr>
        <p:spPr>
          <a:xfrm>
            <a:off x="711198" y="1891243"/>
            <a:ext cx="8632827"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will be able to understand the divide-and-conquer method and solve </a:t>
            </a:r>
            <a:r>
              <a:rPr lang="en-US" altLang="ko-KR" sz="1300" dirty="0" err="1">
                <a:solidFill>
                  <a:prstClr val="black">
                    <a:lumMod val="85000"/>
                    <a:lumOff val="15000"/>
                  </a:prstClr>
                </a:solidFill>
                <a:latin typeface="SamsungOne 400" panose="020B0503030303020204" pitchFamily="34" charset="0"/>
              </a:rPr>
              <a:t>solve</a:t>
            </a:r>
            <a:r>
              <a:rPr lang="en-US" altLang="ko-KR" sz="1300" dirty="0">
                <a:solidFill>
                  <a:prstClr val="black">
                    <a:lumMod val="85000"/>
                    <a:lumOff val="15000"/>
                  </a:prstClr>
                </a:solidFill>
                <a:latin typeface="SamsungOne 400" panose="020B0503030303020204" pitchFamily="34" charset="0"/>
              </a:rPr>
              <a:t> the triangle path </a:t>
            </a:r>
            <a:r>
              <a:rPr lang="en-US" altLang="ko-KR" sz="1300" dirty="0" smtClean="0">
                <a:solidFill>
                  <a:prstClr val="black">
                    <a:lumMod val="85000"/>
                    <a:lumOff val="15000"/>
                  </a:prstClr>
                </a:solidFill>
                <a:latin typeface="SamsungOne 400" panose="020B0503030303020204" pitchFamily="34" charset="0"/>
              </a:rPr>
              <a:t>problem  </a:t>
            </a:r>
            <a:r>
              <a:rPr lang="en-US" altLang="ko-KR" sz="1300" dirty="0">
                <a:solidFill>
                  <a:prstClr val="black">
                    <a:lumMod val="85000"/>
                    <a:lumOff val="15000"/>
                  </a:prstClr>
                </a:solidFill>
                <a:latin typeface="SamsungOne 400" panose="020B0503030303020204" pitchFamily="34" charset="0"/>
              </a:rPr>
              <a:t>using this method.</a:t>
            </a:r>
          </a:p>
        </p:txBody>
      </p:sp>
      <p:sp>
        <p:nvSpPr>
          <p:cNvPr id="24" name="직사각형 23">
            <a:extLst>
              <a:ext uri="{FF2B5EF4-FFF2-40B4-BE49-F238E27FC236}">
                <a16:creationId xmlns="" xmlns:a16="http://schemas.microsoft.com/office/drawing/2014/main" id="{378E69BB-5596-4063-89A0-98BD99082961}"/>
              </a:ext>
            </a:extLst>
          </p:cNvPr>
          <p:cNvSpPr/>
          <p:nvPr/>
        </p:nvSpPr>
        <p:spPr>
          <a:xfrm>
            <a:off x="711200" y="2652537"/>
            <a:ext cx="8632825"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will be able to understand that binary search, merge sorting, and quick sorting are algorithms that apply the divide-and-conquer method.</a:t>
            </a:r>
          </a:p>
        </p:txBody>
      </p:sp>
      <p:sp>
        <p:nvSpPr>
          <p:cNvPr id="25" name="직사각형 24">
            <a:extLst>
              <a:ext uri="{FF2B5EF4-FFF2-40B4-BE49-F238E27FC236}">
                <a16:creationId xmlns="" xmlns:a16="http://schemas.microsoft.com/office/drawing/2014/main" id="{E2A9BF97-4B7B-4446-9E67-15F403A2A740}"/>
              </a:ext>
            </a:extLst>
          </p:cNvPr>
          <p:cNvSpPr/>
          <p:nvPr/>
        </p:nvSpPr>
        <p:spPr>
          <a:xfrm>
            <a:off x="711198" y="3425028"/>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will be able to recursively design and implement the divide-and-conquer algorithm.</a:t>
            </a:r>
          </a:p>
        </p:txBody>
      </p:sp>
    </p:spTree>
    <p:extLst>
      <p:ext uri="{BB962C8B-B14F-4D97-AF65-F5344CB8AC3E}">
        <p14:creationId xmlns:p14="http://schemas.microsoft.com/office/powerpoint/2010/main" val="4210301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441747" y="1504783"/>
            <a:ext cx="8902281" cy="233767"/>
            <a:chOff x="441747" y="1504783"/>
            <a:chExt cx="8902281" cy="233767"/>
          </a:xfrm>
        </p:grpSpPr>
        <p:sp>
          <p:nvSpPr>
            <p:cNvPr id="14" name="직사각형 13">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15"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16" name="직사각형 15">
            <a:extLst>
              <a:ext uri="{FF2B5EF4-FFF2-40B4-BE49-F238E27FC236}">
                <a16:creationId xmlns="" xmlns:a16="http://schemas.microsoft.com/office/drawing/2014/main" id="{984F8C8F-7043-44DF-886E-249096684907}"/>
              </a:ext>
            </a:extLst>
          </p:cNvPr>
          <p:cNvSpPr/>
          <p:nvPr/>
        </p:nvSpPr>
        <p:spPr>
          <a:xfrm>
            <a:off x="711198" y="1843476"/>
            <a:ext cx="8632824" cy="1036884"/>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Learn how to solve the Triangle Path </a:t>
            </a:r>
            <a:r>
              <a:rPr lang="en-US" altLang="ko-KR" sz="1300" dirty="0" smtClean="0">
                <a:solidFill>
                  <a:srgbClr val="262626"/>
                </a:solidFill>
                <a:latin typeface="SamsungOne 400" panose="020B0503030303020204" pitchFamily="34" charset="0"/>
                <a:ea typeface="SamsungOne 400" panose="020B0503030303020204" pitchFamily="34" charset="0"/>
              </a:rPr>
              <a:t>problem using </a:t>
            </a:r>
            <a:r>
              <a:rPr lang="en-US" altLang="ko-KR" sz="1300" dirty="0">
                <a:solidFill>
                  <a:srgbClr val="262626"/>
                </a:solidFill>
                <a:latin typeface="SamsungOne 400" panose="020B0503030303020204" pitchFamily="34" charset="0"/>
                <a:ea typeface="SamsungOne 400" panose="020B0503030303020204" pitchFamily="34" charset="0"/>
              </a:rPr>
              <a:t>the divide-and-conquer method.</a:t>
            </a:r>
          </a:p>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Learn how to design the divide-and-conquer method through binary search, merge sorting, and quick sorting.</a:t>
            </a:r>
          </a:p>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Learn how to solve problems using the divide-and-conquer method.</a:t>
            </a:r>
          </a:p>
        </p:txBody>
      </p:sp>
      <p:grpSp>
        <p:nvGrpSpPr>
          <p:cNvPr id="17" name="그룹 16">
            <a:extLst>
              <a:ext uri="{FF2B5EF4-FFF2-40B4-BE49-F238E27FC236}">
                <a16:creationId xmlns="" xmlns:a16="http://schemas.microsoft.com/office/drawing/2014/main" id="{4CAE89D9-A6ED-4F9D-97BD-46277BFC4E9C}"/>
              </a:ext>
            </a:extLst>
          </p:cNvPr>
          <p:cNvGrpSpPr/>
          <p:nvPr/>
        </p:nvGrpSpPr>
        <p:grpSpPr>
          <a:xfrm>
            <a:off x="450000" y="3143314"/>
            <a:ext cx="6441669" cy="233767"/>
            <a:chOff x="566345" y="3696667"/>
            <a:chExt cx="6441669" cy="233767"/>
          </a:xfrm>
        </p:grpSpPr>
        <p:sp>
          <p:nvSpPr>
            <p:cNvPr id="18" name="직사각형 16">
              <a:extLst>
                <a:ext uri="{FF2B5EF4-FFF2-40B4-BE49-F238E27FC236}">
                  <a16:creationId xmlns="" xmlns:a16="http://schemas.microsoft.com/office/drawing/2014/main" id="{B277F73B-F3BE-4FBB-9570-B55D7EB14AE2}"/>
                </a:ext>
              </a:extLst>
            </p:cNvPr>
            <p:cNvSpPr/>
            <p:nvPr/>
          </p:nvSpPr>
          <p:spPr>
            <a:xfrm>
              <a:off x="834144" y="3706499"/>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ea typeface="Samsung Sharp Sans" pitchFamily="2" charset="0"/>
                  <a:cs typeface="Samsung Sharp Sans" pitchFamily="2" charset="0"/>
                </a:rPr>
                <a:t>Concepts you will need to know from previous units</a:t>
              </a:r>
            </a:p>
          </p:txBody>
        </p:sp>
        <p:sp>
          <p:nvSpPr>
            <p:cNvPr id="19" name="AutoShape 2">
              <a:extLst>
                <a:ext uri="{FF2B5EF4-FFF2-40B4-BE49-F238E27FC236}">
                  <a16:creationId xmlns="" xmlns:a16="http://schemas.microsoft.com/office/drawing/2014/main" id="{D823C7A5-826A-44A8-95D9-C0F252B3EE3B}"/>
                </a:ext>
              </a:extLst>
            </p:cNvPr>
            <p:cNvSpPr>
              <a:spLocks noChangeAspect="1"/>
            </p:cNvSpPr>
            <p:nvPr/>
          </p:nvSpPr>
          <p:spPr bwMode="auto">
            <a:xfrm>
              <a:off x="566345" y="369666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20" name="그룹 19">
            <a:extLst>
              <a:ext uri="{FF2B5EF4-FFF2-40B4-BE49-F238E27FC236}">
                <a16:creationId xmlns="" xmlns:a16="http://schemas.microsoft.com/office/drawing/2014/main" id="{754005E1-A5A7-4470-9EEC-6F7E14349411}"/>
              </a:ext>
            </a:extLst>
          </p:cNvPr>
          <p:cNvGrpSpPr/>
          <p:nvPr/>
        </p:nvGrpSpPr>
        <p:grpSpPr>
          <a:xfrm>
            <a:off x="711199" y="3495539"/>
            <a:ext cx="8632824" cy="1656657"/>
            <a:chOff x="566346" y="4056450"/>
            <a:chExt cx="8632824" cy="1656657"/>
          </a:xfrm>
        </p:grpSpPr>
        <p:sp>
          <p:nvSpPr>
            <p:cNvPr id="31" name="직사각형 15">
              <a:extLst>
                <a:ext uri="{FF2B5EF4-FFF2-40B4-BE49-F238E27FC236}">
                  <a16:creationId xmlns="" xmlns:a16="http://schemas.microsoft.com/office/drawing/2014/main" id="{004B4F40-927A-45B5-951C-F206A80ECF03}"/>
                </a:ext>
              </a:extLst>
            </p:cNvPr>
            <p:cNvSpPr/>
            <p:nvPr/>
          </p:nvSpPr>
          <p:spPr>
            <a:xfrm>
              <a:off x="566346" y="405645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Be able to understand and implement the definition of the recursive function and their termination conditions.</a:t>
              </a:r>
            </a:p>
          </p:txBody>
        </p:sp>
        <p:sp>
          <p:nvSpPr>
            <p:cNvPr id="32" name="직사각형 18">
              <a:extLst>
                <a:ext uri="{FF2B5EF4-FFF2-40B4-BE49-F238E27FC236}">
                  <a16:creationId xmlns="" xmlns:a16="http://schemas.microsoft.com/office/drawing/2014/main" id="{D0D90ACD-2EC3-4FC4-BB46-5429EB71F81F}"/>
                </a:ext>
              </a:extLst>
            </p:cNvPr>
            <p:cNvSpPr/>
            <p:nvPr/>
          </p:nvSpPr>
          <p:spPr>
            <a:xfrm>
              <a:off x="566346" y="4639345"/>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Be able to solve the binary search problem using loops and recursions.</a:t>
              </a:r>
            </a:p>
          </p:txBody>
        </p:sp>
        <p:sp>
          <p:nvSpPr>
            <p:cNvPr id="33" name="직사각형 18">
              <a:extLst>
                <a:ext uri="{FF2B5EF4-FFF2-40B4-BE49-F238E27FC236}">
                  <a16:creationId xmlns="" xmlns:a16="http://schemas.microsoft.com/office/drawing/2014/main" id="{3C107CED-6D83-4E4C-BEE8-7DE66F4B34F5}"/>
                </a:ext>
              </a:extLst>
            </p:cNvPr>
            <p:cNvSpPr/>
            <p:nvPr/>
          </p:nvSpPr>
          <p:spPr>
            <a:xfrm>
              <a:off x="566346" y="522224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Be able to solve sorting problems using merge sorting and quick sorting.</a:t>
              </a:r>
            </a:p>
          </p:txBody>
        </p:sp>
      </p:grpSp>
      <p:sp>
        <p:nvSpPr>
          <p:cNvPr id="34" name="직사각형 33">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(2/3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35" name="직사각형 34">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Tree>
    <p:extLst>
      <p:ext uri="{BB962C8B-B14F-4D97-AF65-F5344CB8AC3E}">
        <p14:creationId xmlns:p14="http://schemas.microsoft.com/office/powerpoint/2010/main" val="940450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695587" y="3151222"/>
            <a:ext cx="8539639" cy="1143514"/>
            <a:chOff x="2113280" y="2791898"/>
            <a:chExt cx="8539639" cy="1143514"/>
          </a:xfrm>
        </p:grpSpPr>
        <p:grpSp>
          <p:nvGrpSpPr>
            <p:cNvPr id="3" name="그룹 2"/>
            <p:cNvGrpSpPr/>
            <p:nvPr/>
          </p:nvGrpSpPr>
          <p:grpSpPr>
            <a:xfrm>
              <a:off x="5091724" y="2831763"/>
              <a:ext cx="2671776" cy="1103649"/>
              <a:chOff x="5176118" y="2790389"/>
              <a:chExt cx="2671776" cy="1103649"/>
            </a:xfrm>
          </p:grpSpPr>
          <p:grpSp>
            <p:nvGrpSpPr>
              <p:cNvPr id="28" name="그룹 27">
                <a:extLst>
                  <a:ext uri="{FF2B5EF4-FFF2-40B4-BE49-F238E27FC236}">
                    <a16:creationId xmlns="" xmlns:a16="http://schemas.microsoft.com/office/drawing/2014/main" id="{703B485F-D555-401A-B1D4-A9CC7BFA03F2}"/>
                  </a:ext>
                </a:extLst>
              </p:cNvPr>
              <p:cNvGrpSpPr/>
              <p:nvPr/>
            </p:nvGrpSpPr>
            <p:grpSpPr>
              <a:xfrm>
                <a:off x="5176118" y="2790389"/>
                <a:ext cx="2671776" cy="1103649"/>
                <a:chOff x="3621638" y="2382781"/>
                <a:chExt cx="2671776" cy="1145711"/>
              </a:xfrm>
            </p:grpSpPr>
            <p:sp>
              <p:nvSpPr>
                <p:cNvPr id="35" name="모서리가 둥근 직사각형 25">
                  <a:extLst>
                    <a:ext uri="{FF2B5EF4-FFF2-40B4-BE49-F238E27FC236}">
                      <a16:creationId xmlns="" xmlns:a16="http://schemas.microsoft.com/office/drawing/2014/main"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6" name="모서리가 둥근 직사각형 26">
                  <a:extLst>
                    <a:ext uri="{FF2B5EF4-FFF2-40B4-BE49-F238E27FC236}">
                      <a16:creationId xmlns="" xmlns:a16="http://schemas.microsoft.com/office/drawing/2014/main"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30" name="직사각형 29">
                <a:extLst>
                  <a:ext uri="{FF2B5EF4-FFF2-40B4-BE49-F238E27FC236}">
                    <a16:creationId xmlns="" xmlns:a16="http://schemas.microsoft.com/office/drawing/2014/main" id="{EC341D36-A30C-46D7-9ED7-C552AA5750AE}"/>
                  </a:ext>
                </a:extLst>
              </p:cNvPr>
              <p:cNvSpPr/>
              <p:nvPr/>
            </p:nvSpPr>
            <p:spPr>
              <a:xfrm>
                <a:off x="5258794" y="3070718"/>
                <a:ext cx="2582751"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Recursion</a:t>
                </a:r>
                <a:endParaRPr lang="ko-KR" altLang="en-US" sz="2000" b="1" dirty="0">
                  <a:solidFill>
                    <a:srgbClr val="0D0D0D"/>
                  </a:solidFill>
                  <a:latin typeface="SamsungOne 700" panose="020B0803030303020204" pitchFamily="34" charset="0"/>
                </a:endParaRPr>
              </a:p>
            </p:txBody>
          </p:sp>
        </p:grpSp>
        <p:grpSp>
          <p:nvGrpSpPr>
            <p:cNvPr id="4" name="그룹 3"/>
            <p:cNvGrpSpPr/>
            <p:nvPr/>
          </p:nvGrpSpPr>
          <p:grpSpPr>
            <a:xfrm>
              <a:off x="2113280" y="2791898"/>
              <a:ext cx="2671776" cy="1103649"/>
              <a:chOff x="2113280" y="2791898"/>
              <a:chExt cx="2671776" cy="1103649"/>
            </a:xfrm>
          </p:grpSpPr>
          <p:grpSp>
            <p:nvGrpSpPr>
              <p:cNvPr id="27" name="그룹 26">
                <a:extLst>
                  <a:ext uri="{FF2B5EF4-FFF2-40B4-BE49-F238E27FC236}">
                    <a16:creationId xmlns="" xmlns:a16="http://schemas.microsoft.com/office/drawing/2014/main" id="{8FCF04DF-8FB3-4318-AC43-D3F08BE07E60}"/>
                  </a:ext>
                </a:extLst>
              </p:cNvPr>
              <p:cNvGrpSpPr/>
              <p:nvPr/>
            </p:nvGrpSpPr>
            <p:grpSpPr>
              <a:xfrm>
                <a:off x="2113280" y="2791898"/>
                <a:ext cx="2671776" cy="1103649"/>
                <a:chOff x="558800" y="2384290"/>
                <a:chExt cx="2671776" cy="1145711"/>
              </a:xfrm>
            </p:grpSpPr>
            <p:sp>
              <p:nvSpPr>
                <p:cNvPr id="37" name="모서리가 둥근 직사각형 21">
                  <a:extLst>
                    <a:ext uri="{FF2B5EF4-FFF2-40B4-BE49-F238E27FC236}">
                      <a16:creationId xmlns="" xmlns:a16="http://schemas.microsoft.com/office/drawing/2014/main"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9" name="모서리가 둥근 직사각형 22">
                  <a:extLst>
                    <a:ext uri="{FF2B5EF4-FFF2-40B4-BE49-F238E27FC236}">
                      <a16:creationId xmlns="" xmlns:a16="http://schemas.microsoft.com/office/drawing/2014/main"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31" name="직사각형 30">
                <a:extLst>
                  <a:ext uri="{FF2B5EF4-FFF2-40B4-BE49-F238E27FC236}">
                    <a16:creationId xmlns="" xmlns:a16="http://schemas.microsoft.com/office/drawing/2014/main" id="{1729470F-4489-41F0-8F5A-432EC9EDF272}"/>
                  </a:ext>
                </a:extLst>
              </p:cNvPr>
              <p:cNvSpPr/>
              <p:nvPr/>
            </p:nvSpPr>
            <p:spPr>
              <a:xfrm>
                <a:off x="2597998" y="309929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rPr>
                  <a:t>Divide-and-Conquer</a:t>
                </a:r>
                <a:endParaRPr lang="ko-KR" alt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endParaRPr>
              </a:p>
            </p:txBody>
          </p:sp>
        </p:grpSp>
        <p:grpSp>
          <p:nvGrpSpPr>
            <p:cNvPr id="2" name="그룹 1"/>
            <p:cNvGrpSpPr/>
            <p:nvPr/>
          </p:nvGrpSpPr>
          <p:grpSpPr>
            <a:xfrm>
              <a:off x="7981143" y="2831763"/>
              <a:ext cx="2671776" cy="1103649"/>
              <a:chOff x="3617112" y="4389868"/>
              <a:chExt cx="2671776" cy="1103649"/>
            </a:xfrm>
          </p:grpSpPr>
          <p:grpSp>
            <p:nvGrpSpPr>
              <p:cNvPr id="29" name="그룹 28">
                <a:extLst>
                  <a:ext uri="{FF2B5EF4-FFF2-40B4-BE49-F238E27FC236}">
                    <a16:creationId xmlns="" xmlns:a16="http://schemas.microsoft.com/office/drawing/2014/main" id="{88189FCA-10F4-4D8F-9B19-E830597F1CEC}"/>
                  </a:ext>
                </a:extLst>
              </p:cNvPr>
              <p:cNvGrpSpPr/>
              <p:nvPr/>
            </p:nvGrpSpPr>
            <p:grpSpPr>
              <a:xfrm>
                <a:off x="3617112" y="4389868"/>
                <a:ext cx="2671776" cy="1103649"/>
                <a:chOff x="6678127" y="2381272"/>
                <a:chExt cx="2671776" cy="1145711"/>
              </a:xfrm>
            </p:grpSpPr>
            <p:sp>
              <p:nvSpPr>
                <p:cNvPr id="33" name="모서리가 둥근 직사각형 35">
                  <a:extLst>
                    <a:ext uri="{FF2B5EF4-FFF2-40B4-BE49-F238E27FC236}">
                      <a16:creationId xmlns="" xmlns:a16="http://schemas.microsoft.com/office/drawing/2014/main" id="{0D617726-09FD-4AA1-803C-F49BD5438036}"/>
                    </a:ext>
                  </a:extLst>
                </p:cNvPr>
                <p:cNvSpPr/>
                <p:nvPr/>
              </p:nvSpPr>
              <p:spPr>
                <a:xfrm>
                  <a:off x="6678127" y="238127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4" name="모서리가 둥근 직사각형 36">
                  <a:extLst>
                    <a:ext uri="{FF2B5EF4-FFF2-40B4-BE49-F238E27FC236}">
                      <a16:creationId xmlns="" xmlns:a16="http://schemas.microsoft.com/office/drawing/2014/main" id="{0C5578C8-FCFC-467A-B101-ABF5E283A898}"/>
                    </a:ext>
                  </a:extLst>
                </p:cNvPr>
                <p:cNvSpPr/>
                <p:nvPr/>
              </p:nvSpPr>
              <p:spPr>
                <a:xfrm>
                  <a:off x="6767152" y="246404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32" name="직사각형 31">
                <a:extLst>
                  <a:ext uri="{FF2B5EF4-FFF2-40B4-BE49-F238E27FC236}">
                    <a16:creationId xmlns="" xmlns:a16="http://schemas.microsoft.com/office/drawing/2014/main" id="{35B62464-4BE3-4952-B6A0-2DBD8E6CDEA8}"/>
                  </a:ext>
                </a:extLst>
              </p:cNvPr>
              <p:cNvSpPr/>
              <p:nvPr/>
            </p:nvSpPr>
            <p:spPr>
              <a:xfrm>
                <a:off x="3712487" y="4702119"/>
                <a:ext cx="2573698"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Triangle Path Problem</a:t>
                </a:r>
                <a:endParaRPr lang="ko-KR" altLang="en-US" sz="2000" b="1" dirty="0">
                  <a:solidFill>
                    <a:srgbClr val="0D0D0D"/>
                  </a:solidFill>
                  <a:latin typeface="SamsungOne 700" panose="020B0803030303020204" pitchFamily="34" charset="0"/>
                </a:endParaRPr>
              </a:p>
            </p:txBody>
          </p:sp>
        </p:grpSp>
      </p:grpSp>
      <p:sp>
        <p:nvSpPr>
          <p:cNvPr id="21" name="직사각형 20">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(3/3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22" name="직사각형 21">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 xmlns:a16="http://schemas.microsoft.com/office/drawing/2014/main" id="{4B906A48-6E01-497A-BFFC-56175B66AEB4}"/>
              </a:ext>
            </a:extLst>
          </p:cNvPr>
          <p:cNvSpPr/>
          <p:nvPr/>
        </p:nvSpPr>
        <p:spPr>
          <a:xfrm>
            <a:off x="562574" y="214517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spTree>
    <p:extLst>
      <p:ext uri="{BB962C8B-B14F-4D97-AF65-F5344CB8AC3E}">
        <p14:creationId xmlns:p14="http://schemas.microsoft.com/office/powerpoint/2010/main" val="2061440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31.</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Divide-and-Conquer</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68567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9AA09206-D243-4083-8718-FCDFDA7BA899}"/>
              </a:ext>
            </a:extLst>
          </p:cNvPr>
          <p:cNvSpPr/>
          <p:nvPr/>
        </p:nvSpPr>
        <p:spPr>
          <a:xfrm>
            <a:off x="3145809" y="2148936"/>
            <a:ext cx="6322190"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Consider the problem of finding a way in a maze of several rooms.</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Suppose that a maze is given in a two-dimensional array, can only move in the right and down directions, and you must pay a certain amount of money when you pass through each room.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How can we find the path that incurs the least cost?</a:t>
            </a:r>
          </a:p>
        </p:txBody>
      </p:sp>
      <p:sp>
        <p:nvSpPr>
          <p:cNvPr id="3" name="직사각형 2"/>
          <p:cNvSpPr/>
          <p:nvPr/>
        </p:nvSpPr>
        <p:spPr>
          <a:xfrm>
            <a:off x="450170" y="2148936"/>
            <a:ext cx="2572810" cy="2477655"/>
          </a:xfrm>
          <a:prstGeom prst="rect">
            <a:avLst/>
          </a:prstGeom>
          <a:ln w="19050">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1" name="직사각형 10">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6" name="직사각형 15">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7" name="직사각형 16">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8" name="TextBox 17">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Find a Path in the Maze </a:t>
            </a:r>
          </a:p>
        </p:txBody>
      </p:sp>
      <p:pic>
        <p:nvPicPr>
          <p:cNvPr id="6" name="그림 5"/>
          <p:cNvPicPr>
            <a:picLocks noChangeAspect="1"/>
          </p:cNvPicPr>
          <p:nvPr/>
        </p:nvPicPr>
        <p:blipFill>
          <a:blip r:embed="rId2"/>
          <a:stretch>
            <a:fillRect/>
          </a:stretch>
        </p:blipFill>
        <p:spPr>
          <a:xfrm>
            <a:off x="514989" y="2164734"/>
            <a:ext cx="2447925" cy="2419350"/>
          </a:xfrm>
          <a:prstGeom prst="rect">
            <a:avLst/>
          </a:prstGeom>
        </p:spPr>
      </p:pic>
    </p:spTree>
    <p:extLst>
      <p:ext uri="{BB962C8B-B14F-4D97-AF65-F5344CB8AC3E}">
        <p14:creationId xmlns:p14="http://schemas.microsoft.com/office/powerpoint/2010/main" val="1699505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098891" y="3869059"/>
            <a:ext cx="4024017" cy="1815882"/>
            <a:chOff x="3098891" y="3869059"/>
            <a:chExt cx="4024017" cy="1815882"/>
          </a:xfrm>
        </p:grpSpPr>
        <p:sp>
          <p:nvSpPr>
            <p:cNvPr id="24" name="직사각형 23">
              <a:extLst>
                <a:ext uri="{FF2B5EF4-FFF2-40B4-BE49-F238E27FC236}">
                  <a16:creationId xmlns="" xmlns:a16="http://schemas.microsoft.com/office/drawing/2014/main" id="{EE7BB40B-403B-4961-B4BE-C93650FFB0EF}"/>
                </a:ext>
              </a:extLst>
            </p:cNvPr>
            <p:cNvSpPr/>
            <p:nvPr/>
          </p:nvSpPr>
          <p:spPr>
            <a:xfrm>
              <a:off x="3098891" y="3869059"/>
              <a:ext cx="1692601" cy="1815882"/>
            </a:xfrm>
            <a:prstGeom prst="rect">
              <a:avLst/>
            </a:prstGeom>
          </p:spPr>
          <p:txBody>
            <a:bodyPr wrap="square">
              <a:spAutoFit/>
            </a:bodyPr>
            <a:lstStyle/>
            <a:p>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2</a:t>
              </a:r>
              <a:endParaRPr lang="ko-KR" altLang="en-US" sz="2800" dirty="0">
                <a:latin typeface="SamsungOne 400" panose="020B0503030303020204" pitchFamily="34" charset="0"/>
              </a:endParaRPr>
            </a:p>
            <a:p>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3</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4</a:t>
              </a:r>
              <a:endParaRPr lang="ko-KR" altLang="en-US" sz="2800" dirty="0">
                <a:latin typeface="SamsungOne 400" panose="020B0503030303020204" pitchFamily="34" charset="0"/>
              </a:endParaRPr>
            </a:p>
            <a:p>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6 </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5</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7</a:t>
              </a:r>
              <a:endParaRPr lang="ko-KR" altLang="en-US" sz="2800" dirty="0">
                <a:latin typeface="SamsungOne 400" panose="020B0503030303020204" pitchFamily="34" charset="0"/>
              </a:endParaRPr>
            </a:p>
            <a:p>
              <a:r>
                <a:rPr lang="en-US" altLang="ko-KR" sz="2800" dirty="0">
                  <a:latin typeface="SamsungOne 400" panose="020B0503030303020204" pitchFamily="34" charset="0"/>
                  <a:ea typeface="SamsungOne 400" panose="020B0503030303020204" pitchFamily="34" charset="0"/>
                </a:rPr>
                <a:t>4 </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1</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8</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3</a:t>
              </a:r>
              <a:endParaRPr lang="ko-KR" altLang="en-US" sz="2800" dirty="0">
                <a:latin typeface="SamsungOne 400" panose="020B0503030303020204" pitchFamily="34" charset="0"/>
              </a:endParaRPr>
            </a:p>
          </p:txBody>
        </p:sp>
        <p:sp>
          <p:nvSpPr>
            <p:cNvPr id="25" name="직사각형 24">
              <a:extLst>
                <a:ext uri="{FF2B5EF4-FFF2-40B4-BE49-F238E27FC236}">
                  <a16:creationId xmlns="" xmlns:a16="http://schemas.microsoft.com/office/drawing/2014/main" id="{8529F113-ED64-41BF-823D-A070D5ED1C4C}"/>
                </a:ext>
              </a:extLst>
            </p:cNvPr>
            <p:cNvSpPr/>
            <p:nvPr/>
          </p:nvSpPr>
          <p:spPr>
            <a:xfrm>
              <a:off x="5430307" y="3869059"/>
              <a:ext cx="1692601" cy="1815882"/>
            </a:xfrm>
            <a:prstGeom prst="rect">
              <a:avLst/>
            </a:prstGeom>
          </p:spPr>
          <p:txBody>
            <a:bodyPr wrap="square">
              <a:spAutoFit/>
            </a:bodyPr>
            <a:lstStyle/>
            <a:p>
              <a:r>
                <a:rPr lang="ko-KR" altLang="en-US" sz="2800" dirty="0">
                  <a:solidFill>
                    <a:schemeClr val="tx1">
                      <a:lumMod val="50000"/>
                      <a:lumOff val="50000"/>
                    </a:schemeClr>
                  </a:solidFill>
                  <a:latin typeface="SamsungOne 400" panose="020B0503030303020204" pitchFamily="34" charset="0"/>
                </a:rPr>
                <a:t>       </a:t>
              </a:r>
              <a:r>
                <a:rPr lang="en-US" altLang="ko-KR" sz="2800" dirty="0">
                  <a:solidFill>
                    <a:srgbClr val="1429A0"/>
                  </a:solidFill>
                  <a:latin typeface="SamsungOne 400" panose="020B0503030303020204" pitchFamily="34" charset="0"/>
                  <a:ea typeface="SamsungOne 400" panose="020B0503030303020204" pitchFamily="34" charset="0"/>
                </a:rPr>
                <a:t>2</a:t>
              </a:r>
              <a:endParaRPr lang="ko-KR" altLang="en-US" sz="2800" dirty="0">
                <a:solidFill>
                  <a:srgbClr val="1429A0"/>
                </a:solidFill>
                <a:latin typeface="SamsungOne 400" panose="020B0503030303020204" pitchFamily="34" charset="0"/>
              </a:endParaRPr>
            </a:p>
            <a:p>
              <a:r>
                <a:rPr lang="ko-KR" altLang="en-US" sz="2800" dirty="0">
                  <a:solidFill>
                    <a:schemeClr val="tx1">
                      <a:lumMod val="50000"/>
                      <a:lumOff val="50000"/>
                    </a:schemeClr>
                  </a:solidFill>
                  <a:latin typeface="SamsungOne 400" panose="020B0503030303020204" pitchFamily="34" charset="0"/>
                </a:rPr>
                <a:t>    </a:t>
              </a:r>
              <a:r>
                <a:rPr lang="en-US" altLang="ko-KR" sz="2800" dirty="0">
                  <a:solidFill>
                    <a:srgbClr val="1429A0"/>
                  </a:solidFill>
                  <a:latin typeface="SamsungOne 400" panose="020B0503030303020204" pitchFamily="34" charset="0"/>
                  <a:ea typeface="SamsungOne 400" panose="020B0503030303020204" pitchFamily="34" charset="0"/>
                </a:rPr>
                <a:t>3  </a:t>
              </a:r>
              <a:r>
                <a:rPr lang="ko-KR" altLang="en-US" sz="2800" dirty="0">
                  <a:solidFill>
                    <a:schemeClr val="tx1">
                      <a:lumMod val="50000"/>
                      <a:lumOff val="50000"/>
                    </a:schemeClr>
                  </a:solidFill>
                  <a:latin typeface="SamsungOne 400" panose="020B0503030303020204" pitchFamily="34" charset="0"/>
                </a:rPr>
                <a:t> </a:t>
              </a:r>
              <a:r>
                <a:rPr lang="en-US" altLang="ko-KR" sz="2800" dirty="0">
                  <a:solidFill>
                    <a:schemeClr val="tx1">
                      <a:lumMod val="50000"/>
                      <a:lumOff val="50000"/>
                    </a:schemeClr>
                  </a:solidFill>
                  <a:latin typeface="SamsungOne 400" panose="020B0503030303020204" pitchFamily="34" charset="0"/>
                  <a:ea typeface="SamsungOne 400" panose="020B0503030303020204" pitchFamily="34" charset="0"/>
                </a:rPr>
                <a:t>4</a:t>
              </a:r>
              <a:endParaRPr lang="ko-KR" altLang="en-US" sz="2800" dirty="0">
                <a:solidFill>
                  <a:schemeClr val="tx1">
                    <a:lumMod val="50000"/>
                    <a:lumOff val="50000"/>
                  </a:schemeClr>
                </a:solidFill>
                <a:latin typeface="SamsungOne 400" panose="020B0503030303020204" pitchFamily="34" charset="0"/>
              </a:endParaRPr>
            </a:p>
            <a:p>
              <a:r>
                <a:rPr lang="ko-KR" altLang="en-US" sz="2800" dirty="0">
                  <a:solidFill>
                    <a:schemeClr val="tx1">
                      <a:lumMod val="50000"/>
                      <a:lumOff val="50000"/>
                    </a:schemeClr>
                  </a:solidFill>
                  <a:latin typeface="SamsungOne 400" panose="020B0503030303020204" pitchFamily="34" charset="0"/>
                </a:rPr>
                <a:t>  </a:t>
              </a:r>
              <a:r>
                <a:rPr lang="en-US" altLang="ko-KR" sz="2800" dirty="0">
                  <a:solidFill>
                    <a:schemeClr val="tx1">
                      <a:lumMod val="50000"/>
                      <a:lumOff val="50000"/>
                    </a:schemeClr>
                  </a:solidFill>
                  <a:latin typeface="SamsungOne 400" panose="020B0503030303020204" pitchFamily="34" charset="0"/>
                  <a:ea typeface="SamsungOne 400" panose="020B0503030303020204" pitchFamily="34" charset="0"/>
                </a:rPr>
                <a:t>6 </a:t>
              </a:r>
              <a:r>
                <a:rPr lang="ko-KR" altLang="en-US" sz="2800" dirty="0">
                  <a:solidFill>
                    <a:schemeClr val="tx1">
                      <a:lumMod val="50000"/>
                      <a:lumOff val="50000"/>
                    </a:schemeClr>
                  </a:solidFill>
                  <a:latin typeface="SamsungOne 400" panose="020B0503030303020204" pitchFamily="34" charset="0"/>
                </a:rPr>
                <a:t> </a:t>
              </a:r>
              <a:r>
                <a:rPr lang="en-US" altLang="ko-KR" sz="2800" dirty="0">
                  <a:solidFill>
                    <a:srgbClr val="1429A0"/>
                  </a:solidFill>
                  <a:latin typeface="SamsungOne 400" panose="020B0503030303020204" pitchFamily="34" charset="0"/>
                  <a:ea typeface="SamsungOne 400" panose="020B0503030303020204" pitchFamily="34" charset="0"/>
                </a:rPr>
                <a:t>5 </a:t>
              </a:r>
              <a:r>
                <a:rPr lang="ko-KR" altLang="en-US" sz="2800" dirty="0">
                  <a:solidFill>
                    <a:schemeClr val="tx1">
                      <a:lumMod val="50000"/>
                      <a:lumOff val="50000"/>
                    </a:schemeClr>
                  </a:solidFill>
                  <a:latin typeface="SamsungOne 400" panose="020B0503030303020204" pitchFamily="34" charset="0"/>
                </a:rPr>
                <a:t> </a:t>
              </a:r>
              <a:r>
                <a:rPr lang="en-US" altLang="ko-KR" sz="2800" dirty="0">
                  <a:solidFill>
                    <a:schemeClr val="tx1">
                      <a:lumMod val="50000"/>
                      <a:lumOff val="50000"/>
                    </a:schemeClr>
                  </a:solidFill>
                  <a:latin typeface="SamsungOne 400" panose="020B0503030303020204" pitchFamily="34" charset="0"/>
                  <a:ea typeface="SamsungOne 400" panose="020B0503030303020204" pitchFamily="34" charset="0"/>
                </a:rPr>
                <a:t>7</a:t>
              </a:r>
              <a:endParaRPr lang="ko-KR" altLang="en-US" sz="2800" dirty="0">
                <a:solidFill>
                  <a:schemeClr val="tx1">
                    <a:lumMod val="50000"/>
                    <a:lumOff val="50000"/>
                  </a:schemeClr>
                </a:solidFill>
                <a:latin typeface="SamsungOne 400" panose="020B0503030303020204" pitchFamily="34" charset="0"/>
              </a:endParaRPr>
            </a:p>
            <a:p>
              <a:r>
                <a:rPr lang="en-US" altLang="ko-KR" sz="2800" dirty="0">
                  <a:solidFill>
                    <a:schemeClr val="tx1">
                      <a:lumMod val="50000"/>
                      <a:lumOff val="50000"/>
                    </a:schemeClr>
                  </a:solidFill>
                  <a:latin typeface="SamsungOne 400" panose="020B0503030303020204" pitchFamily="34" charset="0"/>
                  <a:ea typeface="SamsungOne 400" panose="020B0503030303020204" pitchFamily="34" charset="0"/>
                </a:rPr>
                <a:t>4 </a:t>
              </a:r>
              <a:r>
                <a:rPr lang="ko-KR" altLang="en-US" sz="2800" dirty="0">
                  <a:solidFill>
                    <a:schemeClr val="tx1">
                      <a:lumMod val="50000"/>
                      <a:lumOff val="50000"/>
                    </a:schemeClr>
                  </a:solidFill>
                  <a:latin typeface="SamsungOne 400" panose="020B0503030303020204" pitchFamily="34" charset="0"/>
                </a:rPr>
                <a:t> </a:t>
              </a:r>
              <a:r>
                <a:rPr lang="en-US" altLang="ko-KR" sz="2800" dirty="0">
                  <a:solidFill>
                    <a:srgbClr val="1429A0"/>
                  </a:solidFill>
                  <a:latin typeface="SamsungOne 400" panose="020B0503030303020204" pitchFamily="34" charset="0"/>
                  <a:ea typeface="SamsungOne 400" panose="020B0503030303020204" pitchFamily="34" charset="0"/>
                </a:rPr>
                <a:t>1</a:t>
              </a:r>
              <a:r>
                <a:rPr lang="ko-KR" altLang="en-US" sz="2800" dirty="0">
                  <a:solidFill>
                    <a:schemeClr val="tx1">
                      <a:lumMod val="50000"/>
                      <a:lumOff val="50000"/>
                    </a:schemeClr>
                  </a:solidFill>
                  <a:latin typeface="SamsungOne 400" panose="020B0503030303020204" pitchFamily="34" charset="0"/>
                </a:rPr>
                <a:t>  </a:t>
              </a:r>
              <a:r>
                <a:rPr lang="en-US" altLang="ko-KR" sz="2800" dirty="0">
                  <a:solidFill>
                    <a:schemeClr val="tx1">
                      <a:lumMod val="50000"/>
                      <a:lumOff val="50000"/>
                    </a:schemeClr>
                  </a:solidFill>
                  <a:latin typeface="SamsungOne 400" panose="020B0503030303020204" pitchFamily="34" charset="0"/>
                  <a:ea typeface="SamsungOne 400" panose="020B0503030303020204" pitchFamily="34" charset="0"/>
                </a:rPr>
                <a:t>8 </a:t>
              </a:r>
              <a:r>
                <a:rPr lang="ko-KR" altLang="en-US" sz="2800" dirty="0">
                  <a:solidFill>
                    <a:schemeClr val="tx1">
                      <a:lumMod val="50000"/>
                      <a:lumOff val="50000"/>
                    </a:schemeClr>
                  </a:solidFill>
                  <a:latin typeface="SamsungOne 400" panose="020B0503030303020204" pitchFamily="34" charset="0"/>
                </a:rPr>
                <a:t> </a:t>
              </a:r>
              <a:r>
                <a:rPr lang="en-US" altLang="ko-KR" sz="2800" dirty="0">
                  <a:solidFill>
                    <a:schemeClr val="tx1">
                      <a:lumMod val="50000"/>
                      <a:lumOff val="50000"/>
                    </a:schemeClr>
                  </a:solidFill>
                  <a:latin typeface="SamsungOne 400" panose="020B0503030303020204" pitchFamily="34" charset="0"/>
                  <a:ea typeface="SamsungOne 400" panose="020B0503030303020204" pitchFamily="34" charset="0"/>
                </a:rPr>
                <a:t>3</a:t>
              </a:r>
              <a:endParaRPr lang="ko-KR" altLang="en-US" sz="2800" dirty="0">
                <a:solidFill>
                  <a:schemeClr val="tx1">
                    <a:lumMod val="50000"/>
                    <a:lumOff val="50000"/>
                  </a:schemeClr>
                </a:solidFill>
                <a:latin typeface="SamsungOne 400" panose="020B0503030303020204" pitchFamily="34" charset="0"/>
              </a:endParaRPr>
            </a:p>
          </p:txBody>
        </p:sp>
      </p:grpSp>
      <p:sp>
        <p:nvSpPr>
          <p:cNvPr id="10" name="직사각형 9">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1" name="직사각형 10">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2" name="직사각형 11">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3" name="TextBox 12">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Minimum Triangle Path</a:t>
            </a:r>
          </a:p>
        </p:txBody>
      </p:sp>
      <p:sp>
        <p:nvSpPr>
          <p:cNvPr id="14" name="직사각형 13">
            <a:extLst>
              <a:ext uri="{FF2B5EF4-FFF2-40B4-BE49-F238E27FC236}">
                <a16:creationId xmlns:a16="http://schemas.microsoft.com/office/drawing/2014/main" xmlns="" id="{36742DAA-C41A-4A09-9A40-6812BAAE9961}"/>
              </a:ext>
            </a:extLst>
          </p:cNvPr>
          <p:cNvSpPr/>
          <p:nvPr/>
        </p:nvSpPr>
        <p:spPr>
          <a:xfrm>
            <a:off x="580388" y="2010291"/>
            <a:ext cx="8887612" cy="1272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Suppose that in a given triangle composed of positive </a:t>
            </a:r>
            <a:r>
              <a:rPr lang="en-US" altLang="ko-KR" sz="1300" dirty="0" err="1">
                <a:solidFill>
                  <a:schemeClr val="tx1"/>
                </a:solidFill>
                <a:latin typeface="SamsungOne 400" panose="020B0503030303020204" pitchFamily="34" charset="0"/>
                <a:ea typeface="SamsungOne 400" panose="020B0503030303020204" pitchFamily="34" charset="0"/>
              </a:rPr>
              <a:t>intergers</a:t>
            </a:r>
            <a:r>
              <a:rPr lang="en-US" altLang="ko-KR" sz="1300" dirty="0">
                <a:solidFill>
                  <a:schemeClr val="tx1"/>
                </a:solidFill>
                <a:latin typeface="SamsungOne 400" panose="020B0503030303020204" pitchFamily="34" charset="0"/>
                <a:ea typeface="SamsungOne 400" panose="020B0503030303020204" pitchFamily="34" charset="0"/>
              </a:rPr>
              <a:t>,</a:t>
            </a:r>
            <a:r>
              <a:rPr lang="en-US" altLang="ko-KR" sz="1300" dirty="0" smtClean="0">
                <a:solidFill>
                  <a:schemeClr val="tx1"/>
                </a:solidFill>
                <a:latin typeface="SamsungOne 400" panose="020B0503030303020204" pitchFamily="34" charset="0"/>
                <a:ea typeface="SamsungOne 400" panose="020B0503030303020204" pitchFamily="34" charset="0"/>
              </a:rPr>
              <a:t> </a:t>
            </a:r>
            <a:r>
              <a:rPr lang="en-US" altLang="ko-KR" sz="1300" dirty="0">
                <a:solidFill>
                  <a:schemeClr val="tx1"/>
                </a:solidFill>
                <a:latin typeface="SamsungOne 400" panose="020B0503030303020204" pitchFamily="34" charset="0"/>
                <a:ea typeface="SamsungOne 400" panose="020B0503030303020204" pitchFamily="34" charset="0"/>
              </a:rPr>
              <a:t>it can start at the top of the triangle and go down one row at a time.</a:t>
            </a:r>
            <a:r>
              <a:rPr lang="en-US" altLang="ko-KR" sz="1300" dirty="0" smtClean="0">
                <a:solidFill>
                  <a:schemeClr val="tx1"/>
                </a:solidFill>
                <a:latin typeface="SamsungOne 400" panose="020B0503030303020204" pitchFamily="34" charset="0"/>
                <a:ea typeface="SamsungOne 400" panose="020B0503030303020204" pitchFamily="34" charset="0"/>
              </a:rPr>
              <a:t> </a:t>
            </a:r>
            <a:endParaRPr lang="en-US" altLang="ko-KR" sz="1300" dirty="0">
              <a:solidFill>
                <a:schemeClr val="tx1"/>
              </a:solidFill>
              <a:latin typeface="SamsungOne 400" panose="020B0503030303020204" pitchFamily="34" charset="0"/>
              <a:ea typeface="SamsungOne 400" panose="020B0503030303020204" pitchFamily="34" charset="0"/>
            </a:endParaRP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 a move is possible only to adjacent left or right numbers, what is the sum of the smallest number of travel routes until it reaches the bottom?</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For example, in the triangle below, the minimum sum of the travel paths is 2 + 3 + 5 + 1 = 11.</a:t>
            </a:r>
          </a:p>
        </p:txBody>
      </p:sp>
    </p:spTree>
    <p:extLst>
      <p:ext uri="{BB962C8B-B14F-4D97-AF65-F5344CB8AC3E}">
        <p14:creationId xmlns:p14="http://schemas.microsoft.com/office/powerpoint/2010/main" val="23091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(2/3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16" name="직사각형 15">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7" name="그룹 16"/>
          <p:cNvGrpSpPr/>
          <p:nvPr/>
        </p:nvGrpSpPr>
        <p:grpSpPr>
          <a:xfrm>
            <a:off x="441747" y="1504783"/>
            <a:ext cx="8902281" cy="233767"/>
            <a:chOff x="441747" y="1504783"/>
            <a:chExt cx="8902281" cy="233767"/>
          </a:xfrm>
        </p:grpSpPr>
        <p:sp>
          <p:nvSpPr>
            <p:cNvPr id="18" name="직사각형 17">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19"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20" name="직사각형 19">
            <a:extLst>
              <a:ext uri="{FF2B5EF4-FFF2-40B4-BE49-F238E27FC236}">
                <a16:creationId xmlns="" xmlns:a16="http://schemas.microsoft.com/office/drawing/2014/main" id="{984F8C8F-7043-44DF-886E-249096684907}"/>
              </a:ext>
            </a:extLst>
          </p:cNvPr>
          <p:cNvSpPr/>
          <p:nvPr/>
        </p:nvSpPr>
        <p:spPr>
          <a:xfrm>
            <a:off x="711198" y="1836652"/>
            <a:ext cx="8632824" cy="1049849"/>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Learn how to solve algorithmic problems using the greedy approach.</a:t>
            </a:r>
          </a:p>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Learn how to solve the coin exchange problem using the greedy approach.</a:t>
            </a:r>
          </a:p>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Learn how to solve the activity selection problem using the greedy approach.</a:t>
            </a:r>
          </a:p>
        </p:txBody>
      </p:sp>
      <p:grpSp>
        <p:nvGrpSpPr>
          <p:cNvPr id="25" name="그룹 24">
            <a:extLst>
              <a:ext uri="{FF2B5EF4-FFF2-40B4-BE49-F238E27FC236}">
                <a16:creationId xmlns="" xmlns:a16="http://schemas.microsoft.com/office/drawing/2014/main" id="{4CAE89D9-A6ED-4F9D-97BD-46277BFC4E9C}"/>
              </a:ext>
            </a:extLst>
          </p:cNvPr>
          <p:cNvGrpSpPr/>
          <p:nvPr/>
        </p:nvGrpSpPr>
        <p:grpSpPr>
          <a:xfrm>
            <a:off x="450000" y="3120739"/>
            <a:ext cx="6441669" cy="233767"/>
            <a:chOff x="566345" y="3696667"/>
            <a:chExt cx="6441669" cy="233767"/>
          </a:xfrm>
        </p:grpSpPr>
        <p:sp>
          <p:nvSpPr>
            <p:cNvPr id="31" name="직사각형 16">
              <a:extLst>
                <a:ext uri="{FF2B5EF4-FFF2-40B4-BE49-F238E27FC236}">
                  <a16:creationId xmlns="" xmlns:a16="http://schemas.microsoft.com/office/drawing/2014/main" id="{B277F73B-F3BE-4FBB-9570-B55D7EB14AE2}"/>
                </a:ext>
              </a:extLst>
            </p:cNvPr>
            <p:cNvSpPr/>
            <p:nvPr/>
          </p:nvSpPr>
          <p:spPr>
            <a:xfrm>
              <a:off x="834144" y="3706499"/>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ea typeface="Samsung Sharp Sans" pitchFamily="2" charset="0"/>
                  <a:cs typeface="Samsung Sharp Sans" pitchFamily="2" charset="0"/>
                </a:rPr>
                <a:t>Concepts you will need to know from previous units</a:t>
              </a:r>
            </a:p>
          </p:txBody>
        </p:sp>
        <p:sp>
          <p:nvSpPr>
            <p:cNvPr id="32" name="AutoShape 2">
              <a:extLst>
                <a:ext uri="{FF2B5EF4-FFF2-40B4-BE49-F238E27FC236}">
                  <a16:creationId xmlns="" xmlns:a16="http://schemas.microsoft.com/office/drawing/2014/main" id="{D823C7A5-826A-44A8-95D9-C0F252B3EE3B}"/>
                </a:ext>
              </a:extLst>
            </p:cNvPr>
            <p:cNvSpPr>
              <a:spLocks noChangeAspect="1"/>
            </p:cNvSpPr>
            <p:nvPr/>
          </p:nvSpPr>
          <p:spPr bwMode="auto">
            <a:xfrm>
              <a:off x="566345" y="369666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33" name="그룹 32">
            <a:extLst>
              <a:ext uri="{FF2B5EF4-FFF2-40B4-BE49-F238E27FC236}">
                <a16:creationId xmlns="" xmlns:a16="http://schemas.microsoft.com/office/drawing/2014/main" id="{754005E1-A5A7-4470-9EEC-6F7E14349411}"/>
              </a:ext>
            </a:extLst>
          </p:cNvPr>
          <p:cNvGrpSpPr/>
          <p:nvPr/>
        </p:nvGrpSpPr>
        <p:grpSpPr>
          <a:xfrm>
            <a:off x="711199" y="3488064"/>
            <a:ext cx="8632824" cy="1519366"/>
            <a:chOff x="566346" y="4056450"/>
            <a:chExt cx="8632824" cy="1656657"/>
          </a:xfrm>
        </p:grpSpPr>
        <p:sp>
          <p:nvSpPr>
            <p:cNvPr id="34" name="직사각형 15">
              <a:extLst>
                <a:ext uri="{FF2B5EF4-FFF2-40B4-BE49-F238E27FC236}">
                  <a16:creationId xmlns="" xmlns:a16="http://schemas.microsoft.com/office/drawing/2014/main" id="{004B4F40-927A-45B5-951C-F206A80ECF03}"/>
                </a:ext>
              </a:extLst>
            </p:cNvPr>
            <p:cNvSpPr/>
            <p:nvPr/>
          </p:nvSpPr>
          <p:spPr>
            <a:xfrm>
              <a:off x="566346" y="405645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Be able to understand and implement the definition of a recursive function and its termination conditions. </a:t>
              </a:r>
            </a:p>
          </p:txBody>
        </p:sp>
        <p:sp>
          <p:nvSpPr>
            <p:cNvPr id="35" name="직사각형 18">
              <a:extLst>
                <a:ext uri="{FF2B5EF4-FFF2-40B4-BE49-F238E27FC236}">
                  <a16:creationId xmlns="" xmlns:a16="http://schemas.microsoft.com/office/drawing/2014/main" id="{D0D90ACD-2EC3-4FC4-BB46-5429EB71F81F}"/>
                </a:ext>
              </a:extLst>
            </p:cNvPr>
            <p:cNvSpPr/>
            <p:nvPr/>
          </p:nvSpPr>
          <p:spPr>
            <a:xfrm>
              <a:off x="566346" y="4639345"/>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Be able to use a sorting algorithm to sort a given set of data sets.</a:t>
              </a:r>
            </a:p>
          </p:txBody>
        </p:sp>
        <p:sp>
          <p:nvSpPr>
            <p:cNvPr id="36" name="직사각형 18">
              <a:extLst>
                <a:ext uri="{FF2B5EF4-FFF2-40B4-BE49-F238E27FC236}">
                  <a16:creationId xmlns="" xmlns:a16="http://schemas.microsoft.com/office/drawing/2014/main" id="{3C107CED-6D83-4E4C-BEE8-7DE66F4B34F5}"/>
                </a:ext>
              </a:extLst>
            </p:cNvPr>
            <p:cNvSpPr/>
            <p:nvPr/>
          </p:nvSpPr>
          <p:spPr>
            <a:xfrm>
              <a:off x="566346" y="522224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Be able to analyze the performance of recursive algorithms. </a:t>
              </a:r>
            </a:p>
          </p:txBody>
        </p:sp>
      </p:grpSp>
    </p:spTree>
    <p:extLst>
      <p:ext uri="{BB962C8B-B14F-4D97-AF65-F5344CB8AC3E}">
        <p14:creationId xmlns:p14="http://schemas.microsoft.com/office/powerpoint/2010/main" val="35967699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 xmlns:a16="http://schemas.microsoft.com/office/drawing/2014/main" id="{D6BFBD46-51A2-49F7-8C66-6C90A22DEE72}"/>
              </a:ext>
            </a:extLst>
          </p:cNvPr>
          <p:cNvPicPr>
            <a:picLocks noChangeAspect="1"/>
          </p:cNvPicPr>
          <p:nvPr/>
        </p:nvPicPr>
        <p:blipFill>
          <a:blip r:embed="rId2"/>
          <a:stretch>
            <a:fillRect/>
          </a:stretch>
        </p:blipFill>
        <p:spPr>
          <a:xfrm>
            <a:off x="660031" y="2529479"/>
            <a:ext cx="8610952" cy="1906666"/>
          </a:xfrm>
          <a:prstGeom prst="rect">
            <a:avLst/>
          </a:prstGeom>
        </p:spPr>
      </p:pic>
      <p:sp>
        <p:nvSpPr>
          <p:cNvPr id="8" name="직사각형 7">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9" name="직사각형 8">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6" name="TextBox 15">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3.1. How the Triangle Path Finder works</a:t>
            </a:r>
          </a:p>
        </p:txBody>
      </p:sp>
      <p:sp>
        <p:nvSpPr>
          <p:cNvPr id="17" name="직사각형 16">
            <a:extLst>
              <a:ext uri="{FF2B5EF4-FFF2-40B4-BE49-F238E27FC236}">
                <a16:creationId xmlns:a16="http://schemas.microsoft.com/office/drawing/2014/main" xmlns="" id="{36742DAA-C41A-4A09-9A40-6812BAAE9961}"/>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 program that finds the sum of shortest paths in a triangle is a program that finds and outputs the sum of shortest paths in this triangle with the given list of numbers, as shown below.</a:t>
            </a:r>
          </a:p>
        </p:txBody>
      </p:sp>
    </p:spTree>
    <p:extLst>
      <p:ext uri="{BB962C8B-B14F-4D97-AF65-F5344CB8AC3E}">
        <p14:creationId xmlns:p14="http://schemas.microsoft.com/office/powerpoint/2010/main" val="282435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 xmlns:a16="http://schemas.microsoft.com/office/drawing/2014/main" id="{BA2BDAB3-6B9B-4B2D-8C8E-126B2F4FB60E}"/>
              </a:ext>
            </a:extLst>
          </p:cNvPr>
          <p:cNvPicPr>
            <a:picLocks noChangeAspect="1"/>
          </p:cNvPicPr>
          <p:nvPr/>
        </p:nvPicPr>
        <p:blipFill>
          <a:blip r:embed="rId2"/>
          <a:stretch>
            <a:fillRect/>
          </a:stretch>
        </p:blipFill>
        <p:spPr>
          <a:xfrm>
            <a:off x="449999" y="2098587"/>
            <a:ext cx="8821068" cy="1501863"/>
          </a:xfrm>
          <a:prstGeom prst="rect">
            <a:avLst/>
          </a:prstGeom>
        </p:spPr>
      </p:pic>
      <p:sp>
        <p:nvSpPr>
          <p:cNvPr id="12" name="직사각형 11">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3" name="직사각형 12">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Solution</a:t>
            </a:r>
          </a:p>
        </p:txBody>
      </p:sp>
      <p:sp>
        <p:nvSpPr>
          <p:cNvPr id="15" name="TextBox 14">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3.2. Triangle Path Finder Final Code</a:t>
            </a:r>
          </a:p>
        </p:txBody>
      </p:sp>
    </p:spTree>
    <p:extLst>
      <p:ext uri="{BB962C8B-B14F-4D97-AF65-F5344CB8AC3E}">
        <p14:creationId xmlns:p14="http://schemas.microsoft.com/office/powerpoint/2010/main" val="2330528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a:t>
            </a:r>
            <a:r>
              <a:rPr kumimoji="0" lang="en-US" altLang="ko-KR" sz="4500" dirty="0">
                <a:solidFill>
                  <a:prstClr val="white"/>
                </a:solidFill>
                <a:latin typeface="Samsung Sharp Sans" pitchFamily="2" charset="0"/>
                <a:ea typeface="Samsung Sharp Sans" pitchFamily="2" charset="0"/>
                <a:cs typeface="Samsung Sharp Sans" pitchFamily="2" charset="0"/>
              </a:rPr>
              <a:t>concept</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 xmlns:a16="http://schemas.microsoft.com/office/drawing/2014/main" id="{83EEA0F1-C246-446D-9869-506708768BC2}"/>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 xmlns:a16="http://schemas.microsoft.com/office/drawing/2014/main" id="{F0253FE9-DFA7-4C9F-9774-30D5378F73AE}"/>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31.</a:t>
              </a:r>
            </a:p>
          </p:txBody>
        </p:sp>
        <p:sp>
          <p:nvSpPr>
            <p:cNvPr id="9" name="직사각형 8">
              <a:extLst>
                <a:ext uri="{FF2B5EF4-FFF2-40B4-BE49-F238E27FC236}">
                  <a16:creationId xmlns="" xmlns:a16="http://schemas.microsoft.com/office/drawing/2014/main" id="{BBAE8091-B169-4F05-9264-9C9DB3D9BE90}"/>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Divide-and-Conquer</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2336946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18254" y="3094265"/>
            <a:ext cx="8832514" cy="1564505"/>
            <a:chOff x="518254" y="3290732"/>
            <a:chExt cx="8832514" cy="1564505"/>
          </a:xfrm>
        </p:grpSpPr>
        <p:grpSp>
          <p:nvGrpSpPr>
            <p:cNvPr id="33" name="그룹 32">
              <a:extLst>
                <a:ext uri="{FF2B5EF4-FFF2-40B4-BE49-F238E27FC236}">
                  <a16:creationId xmlns="" xmlns:a16="http://schemas.microsoft.com/office/drawing/2014/main" id="{5F44F5F8-9B0C-4053-A0A8-1B6F49BF85D7}"/>
                </a:ext>
              </a:extLst>
            </p:cNvPr>
            <p:cNvGrpSpPr/>
            <p:nvPr/>
          </p:nvGrpSpPr>
          <p:grpSpPr>
            <a:xfrm>
              <a:off x="518254" y="3290732"/>
              <a:ext cx="8832514" cy="292388"/>
              <a:chOff x="558800" y="1980989"/>
              <a:chExt cx="8832514" cy="292388"/>
            </a:xfrm>
          </p:grpSpPr>
          <p:sp>
            <p:nvSpPr>
              <p:cNvPr id="34" name="직사각형 33">
                <a:extLst>
                  <a:ext uri="{FF2B5EF4-FFF2-40B4-BE49-F238E27FC236}">
                    <a16:creationId xmlns="" xmlns:a16="http://schemas.microsoft.com/office/drawing/2014/main" id="{6AF8B6D3-6E65-4E2F-87AC-5EC1E509EFF2}"/>
                  </a:ext>
                </a:extLst>
              </p:cNvPr>
              <p:cNvSpPr/>
              <p:nvPr/>
            </p:nvSpPr>
            <p:spPr>
              <a:xfrm>
                <a:off x="1211987" y="1980989"/>
                <a:ext cx="8179327" cy="292388"/>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latinLnBrk="0">
                  <a:spcAft>
                    <a:spcPts val="600"/>
                  </a:spcAft>
                </a:pPr>
                <a:r>
                  <a:rPr lang="en-US" altLang="ko-KR" sz="1300" dirty="0">
                    <a:latin typeface="SamsungOne 400" panose="020B0503030303020204" pitchFamily="34" charset="0"/>
                    <a:ea typeface="SamsungOne 400" panose="020B0503030303020204" pitchFamily="34" charset="0"/>
                    <a:cs typeface="+mn-cs"/>
                  </a:rPr>
                  <a:t>The divide-and-conquer method is a strategy to solve the problems in the following steps.</a:t>
                </a:r>
              </a:p>
            </p:txBody>
          </p:sp>
          <p:grpSp>
            <p:nvGrpSpPr>
              <p:cNvPr id="35" name="그룹 34">
                <a:extLst>
                  <a:ext uri="{FF2B5EF4-FFF2-40B4-BE49-F238E27FC236}">
                    <a16:creationId xmlns="" xmlns:a16="http://schemas.microsoft.com/office/drawing/2014/main" id="{9D4D4B22-03AC-4ED8-9F61-84EB287DF65D}"/>
                  </a:ext>
                </a:extLst>
              </p:cNvPr>
              <p:cNvGrpSpPr/>
              <p:nvPr/>
            </p:nvGrpSpPr>
            <p:grpSpPr>
              <a:xfrm>
                <a:off x="558800" y="1999865"/>
                <a:ext cx="648000" cy="228600"/>
                <a:chOff x="558800" y="1542665"/>
                <a:chExt cx="648000" cy="228600"/>
              </a:xfrm>
            </p:grpSpPr>
            <p:grpSp>
              <p:nvGrpSpPr>
                <p:cNvPr id="36" name="그룹 35">
                  <a:extLst>
                    <a:ext uri="{FF2B5EF4-FFF2-40B4-BE49-F238E27FC236}">
                      <a16:creationId xmlns="" xmlns:a16="http://schemas.microsoft.com/office/drawing/2014/main" id="{326E5B5C-1F04-473C-A17D-5BF2F09E75C9}"/>
                    </a:ext>
                  </a:extLst>
                </p:cNvPr>
                <p:cNvGrpSpPr/>
                <p:nvPr/>
              </p:nvGrpSpPr>
              <p:grpSpPr>
                <a:xfrm>
                  <a:off x="558800" y="1542665"/>
                  <a:ext cx="648000" cy="228600"/>
                  <a:chOff x="-220579" y="1891754"/>
                  <a:chExt cx="648000" cy="228600"/>
                </a:xfrm>
              </p:grpSpPr>
              <p:sp>
                <p:nvSpPr>
                  <p:cNvPr id="38" name="모서리가 둥근 직사각형 34">
                    <a:extLst>
                      <a:ext uri="{FF2B5EF4-FFF2-40B4-BE49-F238E27FC236}">
                        <a16:creationId xmlns="" xmlns:a16="http://schemas.microsoft.com/office/drawing/2014/main" id="{D848658A-F456-404D-93E1-CD4D94E5F878}"/>
                      </a:ext>
                    </a:extLst>
                  </p:cNvPr>
                  <p:cNvSpPr/>
                  <p:nvPr/>
                </p:nvSpPr>
                <p:spPr>
                  <a:xfrm>
                    <a:off x="-220579" y="1891754"/>
                    <a:ext cx="648000" cy="228600"/>
                  </a:xfrm>
                  <a:prstGeom prst="roundRect">
                    <a:avLst>
                      <a:gd name="adj" fmla="val 50000"/>
                    </a:avLst>
                  </a:prstGeom>
                  <a:solidFill>
                    <a:schemeClr val="bg1"/>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sp>
                <p:nvSpPr>
                  <p:cNvPr id="39" name="직사각형 38">
                    <a:extLst>
                      <a:ext uri="{FF2B5EF4-FFF2-40B4-BE49-F238E27FC236}">
                        <a16:creationId xmlns="" xmlns:a16="http://schemas.microsoft.com/office/drawing/2014/main" id="{A695EBF4-9F5F-44E9-952B-50E015707F27}"/>
                      </a:ext>
                    </a:extLst>
                  </p:cNvPr>
                  <p:cNvSpPr/>
                  <p:nvPr/>
                </p:nvSpPr>
                <p:spPr>
                  <a:xfrm>
                    <a:off x="20359" y="1933757"/>
                    <a:ext cx="371671" cy="153888"/>
                  </a:xfrm>
                  <a:prstGeom prst="rect">
                    <a:avLst/>
                  </a:prstGeom>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r>
                      <a:rPr lang="en-US" altLang="ko-KR" sz="1000" b="1" dirty="0">
                        <a:solidFill>
                          <a:srgbClr val="193EB0"/>
                        </a:solidFill>
                        <a:latin typeface="SamsungOne 400" panose="020B0503030303020204" pitchFamily="34" charset="0"/>
                        <a:ea typeface="+mn-ea"/>
                        <a:cs typeface="Malgun Gothic Semilight" panose="020B0503020000020004" pitchFamily="34" charset="-127"/>
                      </a:rPr>
                      <a:t>Focus</a:t>
                    </a:r>
                    <a:endParaRPr lang="ko-KR" altLang="en-US" sz="1000" b="1" dirty="0">
                      <a:solidFill>
                        <a:srgbClr val="193EB0"/>
                      </a:solidFill>
                      <a:latin typeface="SamsungOne 400" panose="020B0503030303020204" pitchFamily="34" charset="0"/>
                      <a:ea typeface="+mn-ea"/>
                    </a:endParaRPr>
                  </a:p>
                </p:txBody>
              </p:sp>
              <p:pic>
                <p:nvPicPr>
                  <p:cNvPr id="40" name="그림 39">
                    <a:extLst>
                      <a:ext uri="{FF2B5EF4-FFF2-40B4-BE49-F238E27FC236}">
                        <a16:creationId xmlns="" xmlns:a16="http://schemas.microsoft.com/office/drawing/2014/main" id="{8271A235-0FE8-4EE2-895C-BE4D69802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3" y="1919704"/>
                    <a:ext cx="177466" cy="177466"/>
                  </a:xfrm>
                  <a:prstGeom prst="rect">
                    <a:avLst/>
                  </a:prstGeom>
                </p:spPr>
              </p:pic>
            </p:grpSp>
            <p:pic>
              <p:nvPicPr>
                <p:cNvPr id="37" name="그림 36">
                  <a:extLst>
                    <a:ext uri="{FF2B5EF4-FFF2-40B4-BE49-F238E27FC236}">
                      <a16:creationId xmlns="" xmlns:a16="http://schemas.microsoft.com/office/drawing/2014/main" id="{0C92A834-6A60-4E87-9B32-3A487E759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58" y="1576204"/>
                  <a:ext cx="146322" cy="146322"/>
                </a:xfrm>
                <a:prstGeom prst="rect">
                  <a:avLst/>
                </a:prstGeom>
              </p:spPr>
            </p:pic>
          </p:grpSp>
        </p:grpSp>
        <p:sp>
          <p:nvSpPr>
            <p:cNvPr id="41" name="직사각형 40">
              <a:extLst>
                <a:ext uri="{FF2B5EF4-FFF2-40B4-BE49-F238E27FC236}">
                  <a16:creationId xmlns="" xmlns:a16="http://schemas.microsoft.com/office/drawing/2014/main" id="{F1B12DA7-C15F-4B00-8AB3-088BA5E0B6A4}"/>
                </a:ext>
              </a:extLst>
            </p:cNvPr>
            <p:cNvSpPr/>
            <p:nvPr/>
          </p:nvSpPr>
          <p:spPr>
            <a:xfrm>
              <a:off x="690341" y="3649779"/>
              <a:ext cx="8619913" cy="12054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Divide: Divide the input instance of the problem into two or more small input instances.</a:t>
              </a:r>
              <a:r>
                <a:rPr lang="ko-KR" altLang="en-US" sz="1300" dirty="0">
                  <a:solidFill>
                    <a:prstClr val="black">
                      <a:lumMod val="85000"/>
                      <a:lumOff val="15000"/>
                    </a:prstClr>
                  </a:solidFill>
                  <a:latin typeface="SamsungOne 400" panose="020B0503030303020204" pitchFamily="34" charset="0"/>
                  <a:ea typeface="맑은 고딕" panose="020B0503020000020004" pitchFamily="50" charset="-127"/>
                </a:rPr>
                <a:t> </a:t>
              </a:r>
              <a:endPar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endParaRP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Conquer: Solve each of the divided input instances. If the divided instance is not small enough, use the recursion to solve it</a:t>
              </a:r>
              <a:r>
                <a:rPr lang="en-US" altLang="ko-KR" sz="1300" dirty="0" smtClean="0">
                  <a:solidFill>
                    <a:prstClr val="black">
                      <a:lumMod val="85000"/>
                      <a:lumOff val="15000"/>
                    </a:prstClr>
                  </a:solidFill>
                  <a:latin typeface="SamsungOne 400" panose="020B0503030303020204" pitchFamily="34" charset="0"/>
                  <a:ea typeface="맑은 고딕" panose="020B0503020000020004" pitchFamily="50" charset="-127"/>
                </a:rPr>
                <a:t>. </a:t>
              </a:r>
              <a:endPar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endParaRP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Combine: If necessary, find the answer of the original input instance by combining the answers of the small input instance.</a:t>
              </a:r>
            </a:p>
          </p:txBody>
        </p:sp>
      </p:grpSp>
      <p:sp>
        <p:nvSpPr>
          <p:cNvPr id="17" name="직사각형 1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20" name="TextBox 19">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The Divide-and-Conquer Strategy</a:t>
            </a:r>
          </a:p>
        </p:txBody>
      </p:sp>
      <p:sp>
        <p:nvSpPr>
          <p:cNvPr id="21" name="직사각형 20">
            <a:extLst>
              <a:ext uri="{FF2B5EF4-FFF2-40B4-BE49-F238E27FC236}">
                <a16:creationId xmlns:a16="http://schemas.microsoft.com/office/drawing/2014/main" xmlns="" id="{F592450A-01E1-4E06-9A3E-8EA290D8E695}"/>
              </a:ext>
            </a:extLst>
          </p:cNvPr>
          <p:cNvSpPr/>
          <p:nvPr/>
        </p:nvSpPr>
        <p:spPr>
          <a:xfrm>
            <a:off x="580388" y="2010291"/>
            <a:ext cx="8887612" cy="9694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divide-and-conquer strategy divides the input </a:t>
            </a:r>
            <a:r>
              <a:rPr lang="en-US" altLang="ko-KR" sz="1300" dirty="0" smtClean="0">
                <a:solidFill>
                  <a:schemeClr val="tx1"/>
                </a:solidFill>
                <a:latin typeface="SamsungOne 400" panose="020B0503030303020204" pitchFamily="34" charset="0"/>
                <a:ea typeface="SamsungOne 400" panose="020B0503030303020204" pitchFamily="34" charset="0"/>
              </a:rPr>
              <a:t>instance </a:t>
            </a:r>
            <a:r>
              <a:rPr lang="en-US" altLang="ko-KR" sz="1300" dirty="0">
                <a:solidFill>
                  <a:schemeClr val="tx1"/>
                </a:solidFill>
                <a:latin typeface="SamsungOne 400" panose="020B0503030303020204" pitchFamily="34" charset="0"/>
                <a:ea typeface="SamsungOne 400" panose="020B0503030303020204" pitchFamily="34" charset="0"/>
              </a:rPr>
              <a:t>of a given problem into two or more small input </a:t>
            </a:r>
            <a:r>
              <a:rPr lang="en-US" altLang="ko-KR" sz="1300" dirty="0" smtClean="0">
                <a:solidFill>
                  <a:schemeClr val="tx1"/>
                </a:solidFill>
                <a:latin typeface="SamsungOne 400" panose="020B0503030303020204" pitchFamily="34" charset="0"/>
                <a:ea typeface="SamsungOne 400" panose="020B0503030303020204" pitchFamily="34" charset="0"/>
              </a:rPr>
              <a:t>instances</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If the answer to the divided input instance cannot be obtained immediately, divide it back into smaller input </a:t>
            </a:r>
            <a:r>
              <a:rPr lang="en-US" altLang="ko-KR" sz="1300" dirty="0" smtClean="0">
                <a:solidFill>
                  <a:schemeClr val="tx1"/>
                </a:solidFill>
                <a:latin typeface="SamsungOne 400" panose="020B0503030303020204" pitchFamily="34" charset="0"/>
                <a:ea typeface="SamsungOne 400" panose="020B0503030303020204" pitchFamily="34" charset="0"/>
              </a:rPr>
              <a:t>instances. </a:t>
            </a:r>
            <a:endParaRPr lang="en-US" altLang="ko-KR" sz="1300" dirty="0">
              <a:solidFill>
                <a:schemeClr val="tx1"/>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If you have obtained the answer to the divided input instance, you can integrate this answer to find the answer to the original input instance.</a:t>
            </a:r>
          </a:p>
        </p:txBody>
      </p:sp>
    </p:spTree>
    <p:extLst>
      <p:ext uri="{BB962C8B-B14F-4D97-AF65-F5344CB8AC3E}">
        <p14:creationId xmlns:p14="http://schemas.microsoft.com/office/powerpoint/2010/main" val="3579884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212059" y="3778906"/>
            <a:ext cx="7073985" cy="1637302"/>
            <a:chOff x="1155615" y="3846639"/>
            <a:chExt cx="7073985" cy="1637302"/>
          </a:xfrm>
        </p:grpSpPr>
        <p:grpSp>
          <p:nvGrpSpPr>
            <p:cNvPr id="10" name="그룹 9">
              <a:extLst>
                <a:ext uri="{FF2B5EF4-FFF2-40B4-BE49-F238E27FC236}">
                  <a16:creationId xmlns="" xmlns:a16="http://schemas.microsoft.com/office/drawing/2014/main" id="{18B0B15B-1273-4FE7-8046-73A1E39A00D0}"/>
                </a:ext>
              </a:extLst>
            </p:cNvPr>
            <p:cNvGrpSpPr/>
            <p:nvPr/>
          </p:nvGrpSpPr>
          <p:grpSpPr>
            <a:xfrm>
              <a:off x="1837528" y="4345819"/>
              <a:ext cx="6201748" cy="354564"/>
              <a:chOff x="3060441" y="2873829"/>
              <a:chExt cx="6201748" cy="354564"/>
            </a:xfrm>
            <a:noFill/>
          </p:grpSpPr>
          <p:sp>
            <p:nvSpPr>
              <p:cNvPr id="11" name="직사각형 10">
                <a:extLst>
                  <a:ext uri="{FF2B5EF4-FFF2-40B4-BE49-F238E27FC236}">
                    <a16:creationId xmlns="" xmlns:a16="http://schemas.microsoft.com/office/drawing/2014/main" id="{B19010DC-CC07-4040-921B-5C16EA8563E0}"/>
                  </a:ext>
                </a:extLst>
              </p:cNvPr>
              <p:cNvSpPr/>
              <p:nvPr/>
            </p:nvSpPr>
            <p:spPr>
              <a:xfrm>
                <a:off x="306044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2" name="직사각형 11">
                <a:extLst>
                  <a:ext uri="{FF2B5EF4-FFF2-40B4-BE49-F238E27FC236}">
                    <a16:creationId xmlns="" xmlns:a16="http://schemas.microsoft.com/office/drawing/2014/main" id="{F86D276D-8A5E-4725-9755-E791DD54ECB9}"/>
                  </a:ext>
                </a:extLst>
              </p:cNvPr>
              <p:cNvSpPr/>
              <p:nvPr/>
            </p:nvSpPr>
            <p:spPr>
              <a:xfrm>
                <a:off x="379133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3" name="직사각형 12">
                <a:extLst>
                  <a:ext uri="{FF2B5EF4-FFF2-40B4-BE49-F238E27FC236}">
                    <a16:creationId xmlns="" xmlns:a16="http://schemas.microsoft.com/office/drawing/2014/main" id="{21461B04-1456-46D6-823C-1F8F2E1CF2E4}"/>
                  </a:ext>
                </a:extLst>
              </p:cNvPr>
              <p:cNvSpPr/>
              <p:nvPr/>
            </p:nvSpPr>
            <p:spPr>
              <a:xfrm>
                <a:off x="452223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4" name="직사각형 13">
                <a:extLst>
                  <a:ext uri="{FF2B5EF4-FFF2-40B4-BE49-F238E27FC236}">
                    <a16:creationId xmlns="" xmlns:a16="http://schemas.microsoft.com/office/drawing/2014/main" id="{75287D81-2CC9-4879-80FA-1B9C88F8004E}"/>
                  </a:ext>
                </a:extLst>
              </p:cNvPr>
              <p:cNvSpPr/>
              <p:nvPr/>
            </p:nvSpPr>
            <p:spPr>
              <a:xfrm>
                <a:off x="525313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FF96D22A-CBCE-4AFF-9ECA-4CD1ED801775}"/>
                  </a:ext>
                </a:extLst>
              </p:cNvPr>
              <p:cNvSpPr/>
              <p:nvPr/>
            </p:nvSpPr>
            <p:spPr>
              <a:xfrm>
                <a:off x="5984033"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b="1" dirty="0">
                    <a:solidFill>
                      <a:srgbClr val="FF0000"/>
                    </a:solidFill>
                    <a:latin typeface="SamsungOne 400" panose="020B0503030303020204" pitchFamily="34" charset="0"/>
                    <a:ea typeface="SamsungOne 400" panose="020B0503030303020204" pitchFamily="34" charset="0"/>
                  </a:rPr>
                  <a:t>37</a:t>
                </a:r>
                <a:endParaRPr lang="ko-KR" altLang="en-US" sz="1300" b="1" dirty="0">
                  <a:solidFill>
                    <a:srgbClr val="FF0000"/>
                  </a:solidFill>
                  <a:latin typeface="SamsungOne 400" panose="020B0503030303020204" pitchFamily="34" charset="0"/>
                </a:endParaRPr>
              </a:p>
            </p:txBody>
          </p:sp>
          <p:sp>
            <p:nvSpPr>
              <p:cNvPr id="16" name="직사각형 15">
                <a:extLst>
                  <a:ext uri="{FF2B5EF4-FFF2-40B4-BE49-F238E27FC236}">
                    <a16:creationId xmlns="" xmlns:a16="http://schemas.microsoft.com/office/drawing/2014/main" id="{95B250DE-7A85-44CB-AFC9-B0B2CB9BC1BD}"/>
                  </a:ext>
                </a:extLst>
              </p:cNvPr>
              <p:cNvSpPr/>
              <p:nvPr/>
            </p:nvSpPr>
            <p:spPr>
              <a:xfrm>
                <a:off x="671493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30B19324-AD8E-4C1C-B9A8-471FEA6F9F79}"/>
                  </a:ext>
                </a:extLst>
              </p:cNvPr>
              <p:cNvSpPr/>
              <p:nvPr/>
            </p:nvSpPr>
            <p:spPr>
              <a:xfrm>
                <a:off x="744582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246CA4EC-2258-4849-96C5-08FC73D70A03}"/>
                  </a:ext>
                </a:extLst>
              </p:cNvPr>
              <p:cNvSpPr/>
              <p:nvPr/>
            </p:nvSpPr>
            <p:spPr>
              <a:xfrm>
                <a:off x="817672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3B706563-9F41-4F6F-B4D0-E61C462A73E3}"/>
                  </a:ext>
                </a:extLst>
              </p:cNvPr>
              <p:cNvSpPr/>
              <p:nvPr/>
            </p:nvSpPr>
            <p:spPr>
              <a:xfrm>
                <a:off x="890762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77</a:t>
                </a:r>
                <a:endParaRPr lang="ko-KR" altLang="en-US" sz="1300" dirty="0">
                  <a:solidFill>
                    <a:srgbClr val="193EB0"/>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9" name="직사각형 18">
                  <a:extLst>
                    <a:ext uri="{FF2B5EF4-FFF2-40B4-BE49-F238E27FC236}">
                      <a16:creationId xmlns="" xmlns:a16="http://schemas.microsoft.com/office/drawing/2014/main" id="{DB15C751-0F5B-4444-ABF2-B654FFF38DA5}"/>
                    </a:ext>
                  </a:extLst>
                </p:cNvPr>
                <p:cNvSpPr/>
                <p:nvPr/>
              </p:nvSpPr>
              <p:spPr>
                <a:xfrm>
                  <a:off x="1155615" y="3846639"/>
                  <a:ext cx="849668" cy="370840"/>
                </a:xfrm>
                <a:prstGeom prst="rect">
                  <a:avLst/>
                </a:prstGeom>
              </p:spPr>
              <p:txBody>
                <a:bodyPr wrap="none" lIns="36000" tIns="36000" rIns="36000" bIns="36000" anchor="ctr" anchorCtr="0">
                  <a:noAutofit/>
                </a:bodyPr>
                <a:lstStyle/>
                <a:p>
                  <a:pPr marL="0" lvl="1" algn="ctr">
                    <a:spcBef>
                      <a:spcPts val="600"/>
                    </a:spcBef>
                    <a:spcAft>
                      <a:spcPts val="600"/>
                    </a:spcAft>
                  </a:pPr>
                  <a14:m>
                    <m:oMathPara xmlns:m="http://schemas.openxmlformats.org/officeDocument/2006/math">
                      <m:oMathParaPr>
                        <m:jc m:val="left"/>
                      </m:oMathParaPr>
                      <m:oMath xmlns:m="http://schemas.openxmlformats.org/officeDocument/2006/math">
                        <m:r>
                          <a:rPr lang="en-US" altLang="ko-KR" i="1" smtClean="0">
                            <a:solidFill>
                              <a:schemeClr val="tx1"/>
                            </a:solidFill>
                            <a:latin typeface="Cambria Math" panose="02040503050406030204" pitchFamily="18" charset="0"/>
                            <a:cs typeface="Times New Roman" panose="02020603050405020304" pitchFamily="18" charset="0"/>
                          </a:rPr>
                          <m:t>𝑥</m:t>
                        </m:r>
                        <m:r>
                          <a:rPr lang="en-US" altLang="ko-KR" i="1" smtClean="0">
                            <a:solidFill>
                              <a:schemeClr val="tx1"/>
                            </a:solidFill>
                            <a:latin typeface="Cambria Math" panose="02040503050406030204" pitchFamily="18" charset="0"/>
                            <a:cs typeface="Times New Roman" panose="02020603050405020304" pitchFamily="18" charset="0"/>
                          </a:rPr>
                          <m:t>=26</m:t>
                        </m:r>
                      </m:oMath>
                    </m:oMathPara>
                  </a14:m>
                  <a:endPar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9" name="직사각형 18">
                  <a:extLst>
                    <a:ext uri="{FF2B5EF4-FFF2-40B4-BE49-F238E27FC236}">
                      <a16:creationId xmlns:a16="http://schemas.microsoft.com/office/drawing/2014/main" xmlns:a14="http://schemas.microsoft.com/office/drawing/2010/main" xmlns="" id="{DB15C751-0F5B-4444-ABF2-B654FFF38DA5}"/>
                    </a:ext>
                  </a:extLst>
                </p:cNvPr>
                <p:cNvSpPr>
                  <a:spLocks noRot="1" noChangeAspect="1" noMove="1" noResize="1" noEditPoints="1" noAdjustHandles="1" noChangeArrowheads="1" noChangeShapeType="1" noTextEdit="1"/>
                </p:cNvSpPr>
                <p:nvPr/>
              </p:nvSpPr>
              <p:spPr>
                <a:xfrm>
                  <a:off x="1155615" y="3846639"/>
                  <a:ext cx="849668" cy="370840"/>
                </a:xfrm>
                <a:prstGeom prst="rect">
                  <a:avLst/>
                </a:prstGeom>
                <a:blipFill rotWithShape="0">
                  <a:blip r:embed="rId2"/>
                  <a:stretch>
                    <a:fillRect l="-359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a:extLst>
                    <a:ext uri="{FF2B5EF4-FFF2-40B4-BE49-F238E27FC236}">
                      <a16:creationId xmlns="" xmlns:a16="http://schemas.microsoft.com/office/drawing/2014/main" id="{E9C5BE10-2B59-4B5B-9C92-C9CBE63F73B6}"/>
                    </a:ext>
                  </a:extLst>
                </p:cNvPr>
                <p:cNvSpPr/>
                <p:nvPr/>
              </p:nvSpPr>
              <p:spPr>
                <a:xfrm>
                  <a:off x="1155615" y="4365803"/>
                  <a:ext cx="849668" cy="370840"/>
                </a:xfrm>
                <a:prstGeom prst="rect">
                  <a:avLst/>
                </a:prstGeom>
              </p:spPr>
              <p:txBody>
                <a:bodyPr wrap="none" lIns="36000" tIns="36000" rIns="36000" bIns="36000" anchor="ctr" anchorCtr="0">
                  <a:noAutofit/>
                </a:bodyPr>
                <a:lstStyle/>
                <a:p>
                  <a:pPr marL="0" lvl="1" algn="ctr">
                    <a:spcBef>
                      <a:spcPts val="600"/>
                    </a:spcBef>
                    <a:spcAft>
                      <a:spcPts val="600"/>
                    </a:spcAft>
                  </a:pPr>
                  <a14:m>
                    <m:oMathPara xmlns:m="http://schemas.openxmlformats.org/officeDocument/2006/math">
                      <m:oMathParaPr>
                        <m:jc m:val="left"/>
                      </m:oMathParaPr>
                      <m:oMath xmlns:m="http://schemas.openxmlformats.org/officeDocument/2006/math">
                        <m:r>
                          <a:rPr lang="en-US" altLang="ko-KR" b="0" i="1" smtClean="0">
                            <a:solidFill>
                              <a:schemeClr val="tx1"/>
                            </a:solidFill>
                            <a:latin typeface="Cambria Math" panose="02040503050406030204" pitchFamily="18" charset="0"/>
                            <a:cs typeface="Times New Roman" panose="02020603050405020304" pitchFamily="18" charset="0"/>
                          </a:rPr>
                          <m:t>𝑆</m:t>
                        </m:r>
                        <m:r>
                          <a:rPr lang="en-US" altLang="ko-KR" i="1" smtClean="0">
                            <a:solidFill>
                              <a:schemeClr val="tx1"/>
                            </a:solidFill>
                            <a:latin typeface="Cambria Math" panose="02040503050406030204" pitchFamily="18" charset="0"/>
                            <a:cs typeface="Times New Roman" panose="02020603050405020304" pitchFamily="18" charset="0"/>
                          </a:rPr>
                          <m:t>=</m:t>
                        </m:r>
                      </m:oMath>
                    </m:oMathPara>
                  </a14:m>
                  <a:endPar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20" name="직사각형 19">
                  <a:extLst>
                    <a:ext uri="{FF2B5EF4-FFF2-40B4-BE49-F238E27FC236}">
                      <a16:creationId xmlns:a16="http://schemas.microsoft.com/office/drawing/2014/main" xmlns:a14="http://schemas.microsoft.com/office/drawing/2010/main" xmlns="" id="{E9C5BE10-2B59-4B5B-9C92-C9CBE63F73B6}"/>
                    </a:ext>
                  </a:extLst>
                </p:cNvPr>
                <p:cNvSpPr>
                  <a:spLocks noRot="1" noChangeAspect="1" noMove="1" noResize="1" noEditPoints="1" noAdjustHandles="1" noChangeArrowheads="1" noChangeShapeType="1" noTextEdit="1"/>
                </p:cNvSpPr>
                <p:nvPr/>
              </p:nvSpPr>
              <p:spPr>
                <a:xfrm>
                  <a:off x="1155615" y="4365803"/>
                  <a:ext cx="849668" cy="370840"/>
                </a:xfrm>
                <a:prstGeom prst="rect">
                  <a:avLst/>
                </a:prstGeom>
                <a:blipFill rotWithShape="0">
                  <a:blip r:embed="rId3"/>
                  <a:stretch>
                    <a:fillRect l="-57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 xmlns:a16="http://schemas.microsoft.com/office/drawing/2014/main" id="{04D08F87-5B5E-4572-8798-FEBB5C8A508F}"/>
                    </a:ext>
                  </a:extLst>
                </p:cNvPr>
                <p:cNvSpPr/>
                <p:nvPr/>
              </p:nvSpPr>
              <p:spPr>
                <a:xfrm>
                  <a:off x="4566443" y="5113101"/>
                  <a:ext cx="3472833" cy="370840"/>
                </a:xfrm>
                <a:prstGeom prst="rect">
                  <a:avLst/>
                </a:prstGeom>
              </p:spPr>
              <p:txBody>
                <a:bodyPr wrap="none" lIns="36000" tIns="36000" rIns="36000" bIns="36000" anchor="ctr" anchorCtr="0">
                  <a:noAutofit/>
                </a:bodyPr>
                <a:lstStyle/>
                <a:p>
                  <a:pPr marL="0" lvl="1">
                    <a:spcBef>
                      <a:spcPts val="600"/>
                    </a:spcBef>
                    <a:spcAft>
                      <a:spcPts val="600"/>
                    </a:spcAft>
                  </a:pPr>
                  <a:r>
                    <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Compare </a:t>
                  </a:r>
                  <a14:m>
                    <m:oMath xmlns:m="http://schemas.openxmlformats.org/officeDocument/2006/math">
                      <m:r>
                        <a:rPr lang="en-US" altLang="ko-KR" i="1" smtClean="0">
                          <a:solidFill>
                            <a:schemeClr val="tx1"/>
                          </a:solidFill>
                          <a:latin typeface="Cambria Math" panose="02040503050406030204" pitchFamily="18" charset="0"/>
                          <a:cs typeface="Times New Roman" panose="02020603050405020304" pitchFamily="18" charset="0"/>
                        </a:rPr>
                        <m:t>𝑥</m:t>
                      </m:r>
                    </m:oMath>
                  </a14:m>
                  <a:r>
                    <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 with 37</a:t>
                  </a:r>
                </a:p>
              </p:txBody>
            </p:sp>
          </mc:Choice>
          <mc:Fallback xmlns="">
            <p:sp>
              <p:nvSpPr>
                <p:cNvPr id="22" name="직사각형 21">
                  <a:extLst>
                    <a:ext uri="{FF2B5EF4-FFF2-40B4-BE49-F238E27FC236}">
                      <a16:creationId xmlns:a16="http://schemas.microsoft.com/office/drawing/2014/main" xmlns:a14="http://schemas.microsoft.com/office/drawing/2010/main" xmlns="" id="{04D08F87-5B5E-4572-8798-FEBB5C8A508F}"/>
                    </a:ext>
                  </a:extLst>
                </p:cNvPr>
                <p:cNvSpPr>
                  <a:spLocks noRot="1" noChangeAspect="1" noMove="1" noResize="1" noEditPoints="1" noAdjustHandles="1" noChangeArrowheads="1" noChangeShapeType="1" noTextEdit="1"/>
                </p:cNvSpPr>
                <p:nvPr/>
              </p:nvSpPr>
              <p:spPr>
                <a:xfrm>
                  <a:off x="4566443" y="5113101"/>
                  <a:ext cx="3472833" cy="370840"/>
                </a:xfrm>
                <a:prstGeom prst="rect">
                  <a:avLst/>
                </a:prstGeom>
                <a:blipFill rotWithShape="0">
                  <a:blip r:embed="rId4"/>
                  <a:stretch>
                    <a:fillRect l="-3158" t="-8197" b="-24590"/>
                  </a:stretch>
                </a:blipFill>
              </p:spPr>
              <p:txBody>
                <a:bodyPr/>
                <a:lstStyle/>
                <a:p>
                  <a:r>
                    <a:rPr lang="ko-KR" altLang="en-US">
                      <a:noFill/>
                    </a:rPr>
                    <a:t> </a:t>
                  </a:r>
                </a:p>
              </p:txBody>
            </p:sp>
          </mc:Fallback>
        </mc:AlternateContent>
        <p:cxnSp>
          <p:nvCxnSpPr>
            <p:cNvPr id="23" name="직선 화살표 연결선 22">
              <a:extLst>
                <a:ext uri="{FF2B5EF4-FFF2-40B4-BE49-F238E27FC236}">
                  <a16:creationId xmlns="" xmlns:a16="http://schemas.microsoft.com/office/drawing/2014/main" id="{1B748D6B-0BDC-4AD6-84C6-12DFFE9603CF}"/>
                </a:ext>
              </a:extLst>
            </p:cNvPr>
            <p:cNvCxnSpPr>
              <a:cxnSpLocks/>
              <a:endCxn id="15" idx="2"/>
            </p:cNvCxnSpPr>
            <p:nvPr/>
          </p:nvCxnSpPr>
          <p:spPr>
            <a:xfrm flipV="1">
              <a:off x="4938402" y="4700383"/>
              <a:ext cx="0" cy="412718"/>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 xmlns:a16="http://schemas.microsoft.com/office/drawing/2014/main" id="{31142E37-5C67-47E7-9E25-44E78F06AC80}"/>
                </a:ext>
              </a:extLst>
            </p:cNvPr>
            <p:cNvSpPr/>
            <p:nvPr/>
          </p:nvSpPr>
          <p:spPr>
            <a:xfrm>
              <a:off x="1737360" y="4329543"/>
              <a:ext cx="6492240" cy="370840"/>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58028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Binary Search and the Divide-and-Conquer</a:t>
            </a:r>
          </a:p>
        </p:txBody>
      </p:sp>
      <p:sp>
        <p:nvSpPr>
          <p:cNvPr id="29" name="직사각형 28">
            <a:extLst>
              <a:ext uri="{FF2B5EF4-FFF2-40B4-BE49-F238E27FC236}">
                <a16:creationId xmlns:a16="http://schemas.microsoft.com/office/drawing/2014/main" xmlns="" id="{F592450A-01E1-4E06-9A3E-8EA290D8E695}"/>
              </a:ext>
            </a:extLst>
          </p:cNvPr>
          <p:cNvSpPr/>
          <p:nvPr/>
        </p:nvSpPr>
        <p:spPr>
          <a:xfrm>
            <a:off x="580388" y="2010291"/>
            <a:ext cx="8887612" cy="1031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The binary search studied in Unit 25 is a representative example of divide-and-conquer.</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Binary search uses a divide-and-conquer strategy to find a given element in a sorted list.</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For example, let’s say we find x=26 as a binary search in an ordered list S with nine elements as shown below.</a:t>
            </a:r>
          </a:p>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First, we compare x with the central element 37 in this list. </a:t>
            </a:r>
          </a:p>
        </p:txBody>
      </p:sp>
    </p:spTree>
    <p:extLst>
      <p:ext uri="{BB962C8B-B14F-4D97-AF65-F5344CB8AC3E}">
        <p14:creationId xmlns:p14="http://schemas.microsoft.com/office/powerpoint/2010/main" val="3200160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942583" y="2924732"/>
            <a:ext cx="7641347" cy="2025389"/>
            <a:chOff x="942583" y="2924732"/>
            <a:chExt cx="7641347" cy="2025389"/>
          </a:xfrm>
        </p:grpSpPr>
        <p:grpSp>
          <p:nvGrpSpPr>
            <p:cNvPr id="10" name="그룹 9">
              <a:extLst>
                <a:ext uri="{FF2B5EF4-FFF2-40B4-BE49-F238E27FC236}">
                  <a16:creationId xmlns="" xmlns:a16="http://schemas.microsoft.com/office/drawing/2014/main" id="{18B0B15B-1273-4FE7-8046-73A1E39A00D0}"/>
                </a:ext>
              </a:extLst>
            </p:cNvPr>
            <p:cNvGrpSpPr/>
            <p:nvPr/>
          </p:nvGrpSpPr>
          <p:grpSpPr>
            <a:xfrm>
              <a:off x="2191858" y="3423912"/>
              <a:ext cx="6201748" cy="354564"/>
              <a:chOff x="3060441" y="2873829"/>
              <a:chExt cx="6201748" cy="354564"/>
            </a:xfrm>
            <a:noFill/>
          </p:grpSpPr>
          <p:sp>
            <p:nvSpPr>
              <p:cNvPr id="11" name="직사각형 10">
                <a:extLst>
                  <a:ext uri="{FF2B5EF4-FFF2-40B4-BE49-F238E27FC236}">
                    <a16:creationId xmlns="" xmlns:a16="http://schemas.microsoft.com/office/drawing/2014/main" id="{B19010DC-CC07-4040-921B-5C16EA8563E0}"/>
                  </a:ext>
                </a:extLst>
              </p:cNvPr>
              <p:cNvSpPr/>
              <p:nvPr/>
            </p:nvSpPr>
            <p:spPr>
              <a:xfrm>
                <a:off x="306044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2" name="직사각형 11">
                <a:extLst>
                  <a:ext uri="{FF2B5EF4-FFF2-40B4-BE49-F238E27FC236}">
                    <a16:creationId xmlns="" xmlns:a16="http://schemas.microsoft.com/office/drawing/2014/main" id="{F86D276D-8A5E-4725-9755-E791DD54ECB9}"/>
                  </a:ext>
                </a:extLst>
              </p:cNvPr>
              <p:cNvSpPr/>
              <p:nvPr/>
            </p:nvSpPr>
            <p:spPr>
              <a:xfrm>
                <a:off x="379133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3" name="직사각형 12">
                <a:extLst>
                  <a:ext uri="{FF2B5EF4-FFF2-40B4-BE49-F238E27FC236}">
                    <a16:creationId xmlns="" xmlns:a16="http://schemas.microsoft.com/office/drawing/2014/main" id="{21461B04-1456-46D6-823C-1F8F2E1CF2E4}"/>
                  </a:ext>
                </a:extLst>
              </p:cNvPr>
              <p:cNvSpPr/>
              <p:nvPr/>
            </p:nvSpPr>
            <p:spPr>
              <a:xfrm>
                <a:off x="452223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4" name="직사각형 13">
                <a:extLst>
                  <a:ext uri="{FF2B5EF4-FFF2-40B4-BE49-F238E27FC236}">
                    <a16:creationId xmlns="" xmlns:a16="http://schemas.microsoft.com/office/drawing/2014/main" id="{75287D81-2CC9-4879-80FA-1B9C88F8004E}"/>
                  </a:ext>
                </a:extLst>
              </p:cNvPr>
              <p:cNvSpPr/>
              <p:nvPr/>
            </p:nvSpPr>
            <p:spPr>
              <a:xfrm>
                <a:off x="525313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FF96D22A-CBCE-4AFF-9ECA-4CD1ED801775}"/>
                  </a:ext>
                </a:extLst>
              </p:cNvPr>
              <p:cNvSpPr/>
              <p:nvPr/>
            </p:nvSpPr>
            <p:spPr>
              <a:xfrm>
                <a:off x="5984033"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b="1" dirty="0">
                    <a:solidFill>
                      <a:srgbClr val="FF0000"/>
                    </a:solidFill>
                    <a:latin typeface="SamsungOne 400" panose="020B0503030303020204" pitchFamily="34" charset="0"/>
                    <a:ea typeface="SamsungOne 400" panose="020B0503030303020204" pitchFamily="34" charset="0"/>
                  </a:rPr>
                  <a:t>37</a:t>
                </a:r>
                <a:endParaRPr lang="ko-KR" altLang="en-US" sz="1300" b="1" dirty="0">
                  <a:solidFill>
                    <a:srgbClr val="FF0000"/>
                  </a:solidFill>
                  <a:latin typeface="SamsungOne 400" panose="020B0503030303020204" pitchFamily="34" charset="0"/>
                </a:endParaRPr>
              </a:p>
            </p:txBody>
          </p:sp>
          <p:sp>
            <p:nvSpPr>
              <p:cNvPr id="16" name="직사각형 15">
                <a:extLst>
                  <a:ext uri="{FF2B5EF4-FFF2-40B4-BE49-F238E27FC236}">
                    <a16:creationId xmlns="" xmlns:a16="http://schemas.microsoft.com/office/drawing/2014/main" id="{95B250DE-7A85-44CB-AFC9-B0B2CB9BC1BD}"/>
                  </a:ext>
                </a:extLst>
              </p:cNvPr>
              <p:cNvSpPr/>
              <p:nvPr/>
            </p:nvSpPr>
            <p:spPr>
              <a:xfrm>
                <a:off x="671493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30B19324-AD8E-4C1C-B9A8-471FEA6F9F79}"/>
                  </a:ext>
                </a:extLst>
              </p:cNvPr>
              <p:cNvSpPr/>
              <p:nvPr/>
            </p:nvSpPr>
            <p:spPr>
              <a:xfrm>
                <a:off x="744582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246CA4EC-2258-4849-96C5-08FC73D70A03}"/>
                  </a:ext>
                </a:extLst>
              </p:cNvPr>
              <p:cNvSpPr/>
              <p:nvPr/>
            </p:nvSpPr>
            <p:spPr>
              <a:xfrm>
                <a:off x="817672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3B706563-9F41-4F6F-B4D0-E61C462A73E3}"/>
                  </a:ext>
                </a:extLst>
              </p:cNvPr>
              <p:cNvSpPr/>
              <p:nvPr/>
            </p:nvSpPr>
            <p:spPr>
              <a:xfrm>
                <a:off x="890762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77</a:t>
                </a:r>
                <a:endParaRPr lang="ko-KR" altLang="en-US" sz="1300" dirty="0">
                  <a:solidFill>
                    <a:srgbClr val="193EB0"/>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9" name="직사각형 18">
                  <a:extLst>
                    <a:ext uri="{FF2B5EF4-FFF2-40B4-BE49-F238E27FC236}">
                      <a16:creationId xmlns="" xmlns:a16="http://schemas.microsoft.com/office/drawing/2014/main" id="{DB15C751-0F5B-4444-ABF2-B654FFF38DA5}"/>
                    </a:ext>
                  </a:extLst>
                </p:cNvPr>
                <p:cNvSpPr/>
                <p:nvPr/>
              </p:nvSpPr>
              <p:spPr>
                <a:xfrm>
                  <a:off x="1509945" y="2924732"/>
                  <a:ext cx="849668" cy="370840"/>
                </a:xfrm>
                <a:prstGeom prst="rect">
                  <a:avLst/>
                </a:prstGeom>
              </p:spPr>
              <p:txBody>
                <a:bodyPr wrap="none" lIns="36000" tIns="36000" rIns="36000" bIns="36000" anchor="ctr" anchorCtr="0">
                  <a:noAutofit/>
                </a:bodyPr>
                <a:lstStyle/>
                <a:p>
                  <a:pPr marL="0" lvl="1" algn="ctr">
                    <a:spcBef>
                      <a:spcPts val="600"/>
                    </a:spcBef>
                    <a:spcAft>
                      <a:spcPts val="600"/>
                    </a:spcAft>
                  </a:pPr>
                  <a14:m>
                    <m:oMathPara xmlns:m="http://schemas.openxmlformats.org/officeDocument/2006/math">
                      <m:oMathParaPr>
                        <m:jc m:val="left"/>
                      </m:oMathParaPr>
                      <m:oMath xmlns:m="http://schemas.openxmlformats.org/officeDocument/2006/math">
                        <m:r>
                          <a:rPr lang="en-US" altLang="ko-KR" i="1" smtClean="0">
                            <a:solidFill>
                              <a:schemeClr val="tx1"/>
                            </a:solidFill>
                            <a:latin typeface="Cambria Math" panose="02040503050406030204" pitchFamily="18" charset="0"/>
                            <a:cs typeface="Times New Roman" panose="02020603050405020304" pitchFamily="18" charset="0"/>
                          </a:rPr>
                          <m:t>𝑥</m:t>
                        </m:r>
                        <m:r>
                          <a:rPr lang="en-US" altLang="ko-KR" i="1" smtClean="0">
                            <a:solidFill>
                              <a:schemeClr val="tx1"/>
                            </a:solidFill>
                            <a:latin typeface="Cambria Math" panose="02040503050406030204" pitchFamily="18" charset="0"/>
                            <a:cs typeface="Times New Roman" panose="02020603050405020304" pitchFamily="18" charset="0"/>
                          </a:rPr>
                          <m:t>=26</m:t>
                        </m:r>
                      </m:oMath>
                    </m:oMathPara>
                  </a14:m>
                  <a:endPar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19" name="직사각형 18">
                  <a:extLst>
                    <a:ext uri="{FF2B5EF4-FFF2-40B4-BE49-F238E27FC236}">
                      <a16:creationId xmlns:a16="http://schemas.microsoft.com/office/drawing/2014/main" xmlns:a14="http://schemas.microsoft.com/office/drawing/2010/main" xmlns="" id="{DB15C751-0F5B-4444-ABF2-B654FFF38DA5}"/>
                    </a:ext>
                  </a:extLst>
                </p:cNvPr>
                <p:cNvSpPr>
                  <a:spLocks noRot="1" noChangeAspect="1" noMove="1" noResize="1" noEditPoints="1" noAdjustHandles="1" noChangeArrowheads="1" noChangeShapeType="1" noTextEdit="1"/>
                </p:cNvSpPr>
                <p:nvPr/>
              </p:nvSpPr>
              <p:spPr>
                <a:xfrm>
                  <a:off x="1509945" y="2924732"/>
                  <a:ext cx="849668" cy="370840"/>
                </a:xfrm>
                <a:prstGeom prst="rect">
                  <a:avLst/>
                </a:prstGeom>
                <a:blipFill rotWithShape="0">
                  <a:blip r:embed="rId2"/>
                  <a:stretch>
                    <a:fillRect l="-287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a:extLst>
                    <a:ext uri="{FF2B5EF4-FFF2-40B4-BE49-F238E27FC236}">
                      <a16:creationId xmlns="" xmlns:a16="http://schemas.microsoft.com/office/drawing/2014/main" id="{E9C5BE10-2B59-4B5B-9C92-C9CBE63F73B6}"/>
                    </a:ext>
                  </a:extLst>
                </p:cNvPr>
                <p:cNvSpPr/>
                <p:nvPr/>
              </p:nvSpPr>
              <p:spPr>
                <a:xfrm>
                  <a:off x="1509945" y="3443896"/>
                  <a:ext cx="849668" cy="370840"/>
                </a:xfrm>
                <a:prstGeom prst="rect">
                  <a:avLst/>
                </a:prstGeom>
              </p:spPr>
              <p:txBody>
                <a:bodyPr wrap="none" lIns="36000" tIns="36000" rIns="36000" bIns="36000" anchor="ctr" anchorCtr="0">
                  <a:noAutofit/>
                </a:bodyPr>
                <a:lstStyle/>
                <a:p>
                  <a:pPr marL="0" lvl="1" algn="ctr">
                    <a:spcBef>
                      <a:spcPts val="600"/>
                    </a:spcBef>
                    <a:spcAft>
                      <a:spcPts val="600"/>
                    </a:spcAft>
                  </a:pPr>
                  <a14:m>
                    <m:oMathPara xmlns:m="http://schemas.openxmlformats.org/officeDocument/2006/math">
                      <m:oMathParaPr>
                        <m:jc m:val="left"/>
                      </m:oMathParaPr>
                      <m:oMath xmlns:m="http://schemas.openxmlformats.org/officeDocument/2006/math">
                        <m:r>
                          <a:rPr lang="en-US" altLang="ko-KR" b="0" i="1" smtClean="0">
                            <a:solidFill>
                              <a:schemeClr val="tx1"/>
                            </a:solidFill>
                            <a:latin typeface="Cambria Math" panose="02040503050406030204" pitchFamily="18" charset="0"/>
                            <a:cs typeface="Times New Roman" panose="02020603050405020304" pitchFamily="18" charset="0"/>
                          </a:rPr>
                          <m:t>𝑆</m:t>
                        </m:r>
                        <m:r>
                          <a:rPr lang="en-US" altLang="ko-KR" i="1" smtClean="0">
                            <a:solidFill>
                              <a:schemeClr val="tx1"/>
                            </a:solidFill>
                            <a:latin typeface="Cambria Math" panose="02040503050406030204" pitchFamily="18" charset="0"/>
                            <a:cs typeface="Times New Roman" panose="02020603050405020304" pitchFamily="18" charset="0"/>
                          </a:rPr>
                          <m:t>=</m:t>
                        </m:r>
                      </m:oMath>
                    </m:oMathPara>
                  </a14:m>
                  <a:endPar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20" name="직사각형 19">
                  <a:extLst>
                    <a:ext uri="{FF2B5EF4-FFF2-40B4-BE49-F238E27FC236}">
                      <a16:creationId xmlns:a16="http://schemas.microsoft.com/office/drawing/2014/main" xmlns:a14="http://schemas.microsoft.com/office/drawing/2010/main" xmlns="" id="{E9C5BE10-2B59-4B5B-9C92-C9CBE63F73B6}"/>
                    </a:ext>
                  </a:extLst>
                </p:cNvPr>
                <p:cNvSpPr>
                  <a:spLocks noRot="1" noChangeAspect="1" noMove="1" noResize="1" noEditPoints="1" noAdjustHandles="1" noChangeArrowheads="1" noChangeShapeType="1" noTextEdit="1"/>
                </p:cNvSpPr>
                <p:nvPr/>
              </p:nvSpPr>
              <p:spPr>
                <a:xfrm>
                  <a:off x="1509945" y="3443896"/>
                  <a:ext cx="849668" cy="370840"/>
                </a:xfrm>
                <a:prstGeom prst="rect">
                  <a:avLst/>
                </a:prstGeom>
                <a:blipFill rotWithShape="0">
                  <a:blip r:embed="rId3"/>
                  <a:stretch>
                    <a:fillRect l="-5755"/>
                  </a:stretch>
                </a:blipFill>
              </p:spPr>
              <p:txBody>
                <a:bodyPr/>
                <a:lstStyle/>
                <a:p>
                  <a:r>
                    <a:rPr lang="ko-KR" altLang="en-US">
                      <a:noFill/>
                    </a:rPr>
                    <a:t> </a:t>
                  </a:r>
                </a:p>
              </p:txBody>
            </p:sp>
          </mc:Fallback>
        </mc:AlternateContent>
        <p:sp>
          <p:nvSpPr>
            <p:cNvPr id="24" name="직사각형 23">
              <a:extLst>
                <a:ext uri="{FF2B5EF4-FFF2-40B4-BE49-F238E27FC236}">
                  <a16:creationId xmlns="" xmlns:a16="http://schemas.microsoft.com/office/drawing/2014/main" id="{31142E37-5C67-47E7-9E25-44E78F06AC80}"/>
                </a:ext>
              </a:extLst>
            </p:cNvPr>
            <p:cNvSpPr/>
            <p:nvPr/>
          </p:nvSpPr>
          <p:spPr>
            <a:xfrm>
              <a:off x="2091690" y="3407636"/>
              <a:ext cx="6492240" cy="351564"/>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p:cxnSp>
          <p:nvCxnSpPr>
            <p:cNvPr id="25" name="직선 화살표 연결선 24">
              <a:extLst>
                <a:ext uri="{FF2B5EF4-FFF2-40B4-BE49-F238E27FC236}">
                  <a16:creationId xmlns="" xmlns:a16="http://schemas.microsoft.com/office/drawing/2014/main" id="{F87599D9-0576-4E72-887F-A1FCD4D3996C}"/>
                </a:ext>
              </a:extLst>
            </p:cNvPr>
            <p:cNvCxnSpPr>
              <a:cxnSpLocks/>
            </p:cNvCxnSpPr>
            <p:nvPr/>
          </p:nvCxnSpPr>
          <p:spPr>
            <a:xfrm>
              <a:off x="3409244" y="3747911"/>
              <a:ext cx="0" cy="821210"/>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직사각형 25">
                  <a:extLst>
                    <a:ext uri="{FF2B5EF4-FFF2-40B4-BE49-F238E27FC236}">
                      <a16:creationId xmlns="" xmlns:a16="http://schemas.microsoft.com/office/drawing/2014/main" id="{43FD8622-C6F0-4FC7-977B-11A74DDA827D}"/>
                    </a:ext>
                  </a:extLst>
                </p:cNvPr>
                <p:cNvSpPr/>
                <p:nvPr/>
              </p:nvSpPr>
              <p:spPr>
                <a:xfrm>
                  <a:off x="942583" y="3892635"/>
                  <a:ext cx="2304257" cy="545848"/>
                </a:xfrm>
                <a:prstGeom prst="rect">
                  <a:avLst/>
                </a:prstGeom>
              </p:spPr>
              <p:txBody>
                <a:bodyPr wrap="none" lIns="36000" tIns="36000" rIns="36000" bIns="36000" anchor="ctr" anchorCtr="0">
                  <a:noAutofit/>
                </a:bodyPr>
                <a:lstStyle/>
                <a:p>
                  <a:pPr marL="0" lvl="1" algn="r"/>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Choose left subarray</a:t>
                  </a:r>
                </a:p>
                <a:p>
                  <a:pPr marL="0" lvl="1" algn="r"/>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because </a:t>
                  </a:r>
                  <a14:m>
                    <m:oMath xmlns:m="http://schemas.openxmlformats.org/officeDocument/2006/math">
                      <m:r>
                        <a:rPr lang="en-US" altLang="ko-KR" sz="1600" i="1" smtClean="0">
                          <a:solidFill>
                            <a:schemeClr val="tx1"/>
                          </a:solidFill>
                          <a:latin typeface="Cambria Math" panose="02040503050406030204" pitchFamily="18" charset="0"/>
                          <a:cs typeface="Times New Roman" panose="02020603050405020304" pitchFamily="18" charset="0"/>
                        </a:rPr>
                        <m:t>𝑥</m:t>
                      </m:r>
                      <m:r>
                        <a:rPr lang="en-US" altLang="ko-KR" sz="1600" b="0" i="1" smtClean="0">
                          <a:solidFill>
                            <a:schemeClr val="tx1"/>
                          </a:solidFill>
                          <a:latin typeface="Cambria Math" panose="02040503050406030204" pitchFamily="18" charset="0"/>
                          <a:cs typeface="Times New Roman" panose="02020603050405020304" pitchFamily="18" charset="0"/>
                        </a:rPr>
                        <m:t>&lt;37</m:t>
                      </m:r>
                    </m:oMath>
                  </a14:m>
                  <a:endPar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26" name="직사각형 25">
                  <a:extLst>
                    <a:ext uri="{FF2B5EF4-FFF2-40B4-BE49-F238E27FC236}">
                      <a16:creationId xmlns:a16="http://schemas.microsoft.com/office/drawing/2014/main" xmlns:a14="http://schemas.microsoft.com/office/drawing/2010/main" xmlns="" id="{43FD8622-C6F0-4FC7-977B-11A74DDA827D}"/>
                    </a:ext>
                  </a:extLst>
                </p:cNvPr>
                <p:cNvSpPr>
                  <a:spLocks noRot="1" noChangeAspect="1" noMove="1" noResize="1" noEditPoints="1" noAdjustHandles="1" noChangeArrowheads="1" noChangeShapeType="1" noTextEdit="1"/>
                </p:cNvSpPr>
                <p:nvPr/>
              </p:nvSpPr>
              <p:spPr>
                <a:xfrm>
                  <a:off x="942583" y="3892635"/>
                  <a:ext cx="2304257" cy="545848"/>
                </a:xfrm>
                <a:prstGeom prst="rect">
                  <a:avLst/>
                </a:prstGeom>
                <a:blipFill rotWithShape="0">
                  <a:blip r:embed="rId4"/>
                  <a:stretch>
                    <a:fillRect t="-6742" r="-3704" b="-17978"/>
                  </a:stretch>
                </a:blipFill>
              </p:spPr>
              <p:txBody>
                <a:bodyPr/>
                <a:lstStyle/>
                <a:p>
                  <a:r>
                    <a:rPr lang="ko-KR" altLang="en-US">
                      <a:noFill/>
                    </a:rPr>
                    <a:t> </a:t>
                  </a:r>
                </a:p>
              </p:txBody>
            </p:sp>
          </mc:Fallback>
        </mc:AlternateContent>
        <p:grpSp>
          <p:nvGrpSpPr>
            <p:cNvPr id="27" name="그룹 26">
              <a:extLst>
                <a:ext uri="{FF2B5EF4-FFF2-40B4-BE49-F238E27FC236}">
                  <a16:creationId xmlns="" xmlns:a16="http://schemas.microsoft.com/office/drawing/2014/main" id="{F49CE894-A4A8-421A-A1E1-BEA6B9BD1F11}"/>
                </a:ext>
              </a:extLst>
            </p:cNvPr>
            <p:cNvGrpSpPr/>
            <p:nvPr/>
          </p:nvGrpSpPr>
          <p:grpSpPr>
            <a:xfrm>
              <a:off x="2161378" y="4595557"/>
              <a:ext cx="2547258" cy="354564"/>
              <a:chOff x="3060441" y="2873829"/>
              <a:chExt cx="2547258" cy="354564"/>
            </a:xfrm>
            <a:noFill/>
          </p:grpSpPr>
          <p:sp>
            <p:nvSpPr>
              <p:cNvPr id="28" name="직사각형 27">
                <a:extLst>
                  <a:ext uri="{FF2B5EF4-FFF2-40B4-BE49-F238E27FC236}">
                    <a16:creationId xmlns="" xmlns:a16="http://schemas.microsoft.com/office/drawing/2014/main" id="{911D1E7A-1875-41DE-B503-0E2392C885AD}"/>
                  </a:ext>
                </a:extLst>
              </p:cNvPr>
              <p:cNvSpPr/>
              <p:nvPr/>
            </p:nvSpPr>
            <p:spPr>
              <a:xfrm>
                <a:off x="306044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29" name="직사각형 28">
                <a:extLst>
                  <a:ext uri="{FF2B5EF4-FFF2-40B4-BE49-F238E27FC236}">
                    <a16:creationId xmlns="" xmlns:a16="http://schemas.microsoft.com/office/drawing/2014/main" id="{71AF1B99-82C0-4B39-BE22-B7652970B3C0}"/>
                  </a:ext>
                </a:extLst>
              </p:cNvPr>
              <p:cNvSpPr/>
              <p:nvPr/>
            </p:nvSpPr>
            <p:spPr>
              <a:xfrm>
                <a:off x="379133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30" name="직사각형 29">
                <a:extLst>
                  <a:ext uri="{FF2B5EF4-FFF2-40B4-BE49-F238E27FC236}">
                    <a16:creationId xmlns="" xmlns:a16="http://schemas.microsoft.com/office/drawing/2014/main" id="{1C07D024-A35D-4424-A50F-AE1677DAE9F4}"/>
                  </a:ext>
                </a:extLst>
              </p:cNvPr>
              <p:cNvSpPr/>
              <p:nvPr/>
            </p:nvSpPr>
            <p:spPr>
              <a:xfrm>
                <a:off x="452223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31" name="직사각형 30">
                <a:extLst>
                  <a:ext uri="{FF2B5EF4-FFF2-40B4-BE49-F238E27FC236}">
                    <a16:creationId xmlns="" xmlns:a16="http://schemas.microsoft.com/office/drawing/2014/main" id="{3A14B992-B190-4FFD-8DEB-7F65BC52464E}"/>
                  </a:ext>
                </a:extLst>
              </p:cNvPr>
              <p:cNvSpPr/>
              <p:nvPr/>
            </p:nvSpPr>
            <p:spPr>
              <a:xfrm>
                <a:off x="525313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grpSp>
        <p:sp>
          <p:nvSpPr>
            <p:cNvPr id="37" name="직사각형 36">
              <a:extLst>
                <a:ext uri="{FF2B5EF4-FFF2-40B4-BE49-F238E27FC236}">
                  <a16:creationId xmlns="" xmlns:a16="http://schemas.microsoft.com/office/drawing/2014/main" id="{9FCDCFDE-F96A-411E-8591-982DC9A7A552}"/>
                </a:ext>
              </a:extLst>
            </p:cNvPr>
            <p:cNvSpPr/>
            <p:nvPr/>
          </p:nvSpPr>
          <p:spPr>
            <a:xfrm>
              <a:off x="2061210" y="4569121"/>
              <a:ext cx="2869422" cy="370840"/>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p:grpSp>
      <p:sp>
        <p:nvSpPr>
          <p:cNvPr id="38" name="직사각형 3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9" name="직사각형 3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0" name="직사각형 3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41" name="TextBox 40">
            <a:extLst>
              <a:ext uri="{FF2B5EF4-FFF2-40B4-BE49-F238E27FC236}">
                <a16:creationId xmlns:a16="http://schemas.microsoft.com/office/drawing/2014/main" xmlns="" id="{F19CC24E-A2BB-4E2A-BB13-4BD1D588FDEB}"/>
              </a:ext>
            </a:extLst>
          </p:cNvPr>
          <p:cNvSpPr txBox="1"/>
          <p:nvPr/>
        </p:nvSpPr>
        <p:spPr>
          <a:xfrm>
            <a:off x="361950" y="1586913"/>
            <a:ext cx="58028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Binary Search and the Divide-and-Conquer</a:t>
            </a:r>
          </a:p>
        </p:txBody>
      </p:sp>
      <p:sp>
        <p:nvSpPr>
          <p:cNvPr id="42" name="직사각형 41">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Since x is less than 37, if x exists in S, it exists in the left part of this list, so the search space can be reduced by half.</a:t>
            </a:r>
          </a:p>
        </p:txBody>
      </p:sp>
    </p:spTree>
    <p:extLst>
      <p:ext uri="{BB962C8B-B14F-4D97-AF65-F5344CB8AC3E}">
        <p14:creationId xmlns:p14="http://schemas.microsoft.com/office/powerpoint/2010/main" val="1603045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711609" y="3114344"/>
            <a:ext cx="7666581" cy="2322970"/>
            <a:chOff x="711609" y="3114344"/>
            <a:chExt cx="7666581" cy="2322970"/>
          </a:xfrm>
        </p:grpSpPr>
        <p:grpSp>
          <p:nvGrpSpPr>
            <p:cNvPr id="10" name="그룹 9">
              <a:extLst>
                <a:ext uri="{FF2B5EF4-FFF2-40B4-BE49-F238E27FC236}">
                  <a16:creationId xmlns="" xmlns:a16="http://schemas.microsoft.com/office/drawing/2014/main" id="{18B0B15B-1273-4FE7-8046-73A1E39A00D0}"/>
                </a:ext>
              </a:extLst>
            </p:cNvPr>
            <p:cNvGrpSpPr/>
            <p:nvPr/>
          </p:nvGrpSpPr>
          <p:grpSpPr>
            <a:xfrm>
              <a:off x="1986118" y="3130620"/>
              <a:ext cx="6201748" cy="354564"/>
              <a:chOff x="3060441" y="2873829"/>
              <a:chExt cx="6201748" cy="354564"/>
            </a:xfrm>
            <a:noFill/>
          </p:grpSpPr>
          <p:sp>
            <p:nvSpPr>
              <p:cNvPr id="11" name="직사각형 10">
                <a:extLst>
                  <a:ext uri="{FF2B5EF4-FFF2-40B4-BE49-F238E27FC236}">
                    <a16:creationId xmlns="" xmlns:a16="http://schemas.microsoft.com/office/drawing/2014/main" id="{B19010DC-CC07-4040-921B-5C16EA8563E0}"/>
                  </a:ext>
                </a:extLst>
              </p:cNvPr>
              <p:cNvSpPr/>
              <p:nvPr/>
            </p:nvSpPr>
            <p:spPr>
              <a:xfrm>
                <a:off x="306044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2" name="직사각형 11">
                <a:extLst>
                  <a:ext uri="{FF2B5EF4-FFF2-40B4-BE49-F238E27FC236}">
                    <a16:creationId xmlns="" xmlns:a16="http://schemas.microsoft.com/office/drawing/2014/main" id="{F86D276D-8A5E-4725-9755-E791DD54ECB9}"/>
                  </a:ext>
                </a:extLst>
              </p:cNvPr>
              <p:cNvSpPr/>
              <p:nvPr/>
            </p:nvSpPr>
            <p:spPr>
              <a:xfrm>
                <a:off x="379133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3" name="직사각형 12">
                <a:extLst>
                  <a:ext uri="{FF2B5EF4-FFF2-40B4-BE49-F238E27FC236}">
                    <a16:creationId xmlns="" xmlns:a16="http://schemas.microsoft.com/office/drawing/2014/main" id="{21461B04-1456-46D6-823C-1F8F2E1CF2E4}"/>
                  </a:ext>
                </a:extLst>
              </p:cNvPr>
              <p:cNvSpPr/>
              <p:nvPr/>
            </p:nvSpPr>
            <p:spPr>
              <a:xfrm>
                <a:off x="452223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4" name="직사각형 13">
                <a:extLst>
                  <a:ext uri="{FF2B5EF4-FFF2-40B4-BE49-F238E27FC236}">
                    <a16:creationId xmlns="" xmlns:a16="http://schemas.microsoft.com/office/drawing/2014/main" id="{75287D81-2CC9-4879-80FA-1B9C88F8004E}"/>
                  </a:ext>
                </a:extLst>
              </p:cNvPr>
              <p:cNvSpPr/>
              <p:nvPr/>
            </p:nvSpPr>
            <p:spPr>
              <a:xfrm>
                <a:off x="525313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FF96D22A-CBCE-4AFF-9ECA-4CD1ED801775}"/>
                  </a:ext>
                </a:extLst>
              </p:cNvPr>
              <p:cNvSpPr/>
              <p:nvPr/>
            </p:nvSpPr>
            <p:spPr>
              <a:xfrm>
                <a:off x="5984033"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 xmlns:a16="http://schemas.microsoft.com/office/drawing/2014/main" id="{95B250DE-7A85-44CB-AFC9-B0B2CB9BC1BD}"/>
                  </a:ext>
                </a:extLst>
              </p:cNvPr>
              <p:cNvSpPr/>
              <p:nvPr/>
            </p:nvSpPr>
            <p:spPr>
              <a:xfrm>
                <a:off x="671493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30B19324-AD8E-4C1C-B9A8-471FEA6F9F79}"/>
                  </a:ext>
                </a:extLst>
              </p:cNvPr>
              <p:cNvSpPr/>
              <p:nvPr/>
            </p:nvSpPr>
            <p:spPr>
              <a:xfrm>
                <a:off x="744582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246CA4EC-2258-4849-96C5-08FC73D70A03}"/>
                  </a:ext>
                </a:extLst>
              </p:cNvPr>
              <p:cNvSpPr/>
              <p:nvPr/>
            </p:nvSpPr>
            <p:spPr>
              <a:xfrm>
                <a:off x="817672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3B706563-9F41-4F6F-B4D0-E61C462A73E3}"/>
                  </a:ext>
                </a:extLst>
              </p:cNvPr>
              <p:cNvSpPr/>
              <p:nvPr/>
            </p:nvSpPr>
            <p:spPr>
              <a:xfrm>
                <a:off x="890762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77</a:t>
                </a:r>
                <a:endParaRPr lang="ko-KR" altLang="en-US" sz="1300" dirty="0">
                  <a:solidFill>
                    <a:srgbClr val="193EB0"/>
                  </a:solidFill>
                  <a:latin typeface="SamsungOne 400" panose="020B0503030303020204" pitchFamily="34" charset="0"/>
                </a:endParaRPr>
              </a:p>
            </p:txBody>
          </p:sp>
        </p:grpSp>
        <mc:AlternateContent xmlns:mc="http://schemas.openxmlformats.org/markup-compatibility/2006" xmlns:a14="http://schemas.microsoft.com/office/drawing/2010/main">
          <mc:Choice Requires="a14">
            <p:sp>
              <p:nvSpPr>
                <p:cNvPr id="19" name="직사각형 18">
                  <a:extLst>
                    <a:ext uri="{FF2B5EF4-FFF2-40B4-BE49-F238E27FC236}">
                      <a16:creationId xmlns="" xmlns:a16="http://schemas.microsoft.com/office/drawing/2014/main" id="{DB15C751-0F5B-4444-ABF2-B654FFF38DA5}"/>
                    </a:ext>
                  </a:extLst>
                </p:cNvPr>
                <p:cNvSpPr/>
                <p:nvPr/>
              </p:nvSpPr>
              <p:spPr>
                <a:xfrm>
                  <a:off x="1304205" y="3799840"/>
                  <a:ext cx="849668" cy="370840"/>
                </a:xfrm>
                <a:prstGeom prst="rect">
                  <a:avLst/>
                </a:prstGeom>
              </p:spPr>
              <p:txBody>
                <a:bodyPr wrap="none" lIns="36000" tIns="36000" rIns="36000" bIns="36000" anchor="ctr" anchorCtr="0">
                  <a:noAutofit/>
                </a:bodyPr>
                <a:lstStyle/>
                <a:p>
                  <a:pPr marL="0" lvl="1" algn="ctr">
                    <a:spcBef>
                      <a:spcPts val="600"/>
                    </a:spcBef>
                    <a:spcAft>
                      <a:spcPts val="600"/>
                    </a:spcAft>
                  </a:pPr>
                  <a14:m>
                    <m:oMath xmlns:m="http://schemas.openxmlformats.org/officeDocument/2006/math">
                      <m:r>
                        <a:rPr lang="en-US" altLang="ko-KR" i="1" smtClean="0">
                          <a:solidFill>
                            <a:schemeClr val="tx1"/>
                          </a:solidFill>
                          <a:latin typeface="Cambria Math" panose="02040503050406030204" pitchFamily="18" charset="0"/>
                          <a:cs typeface="Times New Roman" panose="02020603050405020304" pitchFamily="18" charset="0"/>
                        </a:rPr>
                        <m:t>𝑥</m:t>
                      </m:r>
                      <m:r>
                        <a:rPr lang="en-US" altLang="ko-KR" i="1" smtClean="0">
                          <a:solidFill>
                            <a:schemeClr val="tx1"/>
                          </a:solidFill>
                          <a:latin typeface="Cambria Math" panose="02040503050406030204" pitchFamily="18" charset="0"/>
                          <a:cs typeface="Times New Roman" panose="02020603050405020304" pitchFamily="18" charset="0"/>
                        </a:rPr>
                        <m:t>=2</m:t>
                      </m:r>
                    </m:oMath>
                  </a14:m>
                  <a:r>
                    <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6</a:t>
                  </a:r>
                </a:p>
              </p:txBody>
            </p:sp>
          </mc:Choice>
          <mc:Fallback xmlns="">
            <p:sp>
              <p:nvSpPr>
                <p:cNvPr id="19" name="직사각형 18">
                  <a:extLst>
                    <a:ext uri="{FF2B5EF4-FFF2-40B4-BE49-F238E27FC236}">
                      <a16:creationId xmlns:a16="http://schemas.microsoft.com/office/drawing/2014/main" xmlns:a14="http://schemas.microsoft.com/office/drawing/2010/main" xmlns="" id="{DB15C751-0F5B-4444-ABF2-B654FFF38DA5}"/>
                    </a:ext>
                  </a:extLst>
                </p:cNvPr>
                <p:cNvSpPr>
                  <a:spLocks noRot="1" noChangeAspect="1" noMove="1" noResize="1" noEditPoints="1" noAdjustHandles="1" noChangeArrowheads="1" noChangeShapeType="1" noTextEdit="1"/>
                </p:cNvSpPr>
                <p:nvPr/>
              </p:nvSpPr>
              <p:spPr>
                <a:xfrm>
                  <a:off x="1304205" y="3799840"/>
                  <a:ext cx="849668" cy="370840"/>
                </a:xfrm>
                <a:prstGeom prst="rect">
                  <a:avLst/>
                </a:prstGeom>
                <a:blipFill rotWithShape="0">
                  <a:blip r:embed="rId2"/>
                  <a:stretch>
                    <a:fillRect t="-8197" r="-5755"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a:extLst>
                    <a:ext uri="{FF2B5EF4-FFF2-40B4-BE49-F238E27FC236}">
                      <a16:creationId xmlns="" xmlns:a16="http://schemas.microsoft.com/office/drawing/2014/main" id="{E9C5BE10-2B59-4B5B-9C92-C9CBE63F73B6}"/>
                    </a:ext>
                  </a:extLst>
                </p:cNvPr>
                <p:cNvSpPr/>
                <p:nvPr/>
              </p:nvSpPr>
              <p:spPr>
                <a:xfrm>
                  <a:off x="1304205" y="4319004"/>
                  <a:ext cx="849668" cy="370840"/>
                </a:xfrm>
                <a:prstGeom prst="rect">
                  <a:avLst/>
                </a:prstGeom>
              </p:spPr>
              <p:txBody>
                <a:bodyPr wrap="none" lIns="36000" tIns="36000" rIns="36000" bIns="36000" anchor="ctr" anchorCtr="0">
                  <a:noAutofit/>
                </a:bodyPr>
                <a:lstStyle/>
                <a:p>
                  <a:pPr marL="0" lvl="1" algn="ctr">
                    <a:spcBef>
                      <a:spcPts val="600"/>
                    </a:spcBef>
                    <a:spcAft>
                      <a:spcPts val="600"/>
                    </a:spcAft>
                  </a:pPr>
                  <a14:m>
                    <m:oMathPara xmlns:m="http://schemas.openxmlformats.org/officeDocument/2006/math">
                      <m:oMathParaPr>
                        <m:jc m:val="left"/>
                      </m:oMathParaPr>
                      <m:oMath xmlns:m="http://schemas.openxmlformats.org/officeDocument/2006/math">
                        <m:r>
                          <a:rPr lang="en-US" altLang="ko-KR" b="0" i="1" smtClean="0">
                            <a:solidFill>
                              <a:schemeClr val="tx1"/>
                            </a:solidFill>
                            <a:latin typeface="Cambria Math" panose="02040503050406030204" pitchFamily="18" charset="0"/>
                            <a:cs typeface="Times New Roman" panose="02020603050405020304" pitchFamily="18" charset="0"/>
                          </a:rPr>
                          <m:t>𝑆</m:t>
                        </m:r>
                        <m:r>
                          <a:rPr lang="en-US" altLang="ko-KR" i="1" smtClean="0">
                            <a:solidFill>
                              <a:schemeClr val="tx1"/>
                            </a:solidFill>
                            <a:latin typeface="Cambria Math" panose="02040503050406030204" pitchFamily="18" charset="0"/>
                            <a:cs typeface="Times New Roman" panose="02020603050405020304" pitchFamily="18" charset="0"/>
                          </a:rPr>
                          <m:t>=</m:t>
                        </m:r>
                      </m:oMath>
                    </m:oMathPara>
                  </a14:m>
                  <a:endPar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20" name="직사각형 19">
                  <a:extLst>
                    <a:ext uri="{FF2B5EF4-FFF2-40B4-BE49-F238E27FC236}">
                      <a16:creationId xmlns:a16="http://schemas.microsoft.com/office/drawing/2014/main" xmlns:a14="http://schemas.microsoft.com/office/drawing/2010/main" xmlns="" id="{E9C5BE10-2B59-4B5B-9C92-C9CBE63F73B6}"/>
                    </a:ext>
                  </a:extLst>
                </p:cNvPr>
                <p:cNvSpPr>
                  <a:spLocks noRot="1" noChangeAspect="1" noMove="1" noResize="1" noEditPoints="1" noAdjustHandles="1" noChangeArrowheads="1" noChangeShapeType="1" noTextEdit="1"/>
                </p:cNvSpPr>
                <p:nvPr/>
              </p:nvSpPr>
              <p:spPr>
                <a:xfrm>
                  <a:off x="1304205" y="4319004"/>
                  <a:ext cx="849668" cy="370840"/>
                </a:xfrm>
                <a:prstGeom prst="rect">
                  <a:avLst/>
                </a:prstGeom>
                <a:blipFill rotWithShape="0">
                  <a:blip r:embed="rId3"/>
                  <a:stretch>
                    <a:fillRect l="-5755"/>
                  </a:stretch>
                </a:blipFill>
              </p:spPr>
              <p:txBody>
                <a:bodyPr/>
                <a:lstStyle/>
                <a:p>
                  <a:r>
                    <a:rPr lang="ko-KR" altLang="en-US">
                      <a:noFill/>
                    </a:rPr>
                    <a:t> </a:t>
                  </a:r>
                </a:p>
              </p:txBody>
            </p:sp>
          </mc:Fallback>
        </mc:AlternateContent>
        <p:sp>
          <p:nvSpPr>
            <p:cNvPr id="24" name="직사각형 23">
              <a:extLst>
                <a:ext uri="{FF2B5EF4-FFF2-40B4-BE49-F238E27FC236}">
                  <a16:creationId xmlns="" xmlns:a16="http://schemas.microsoft.com/office/drawing/2014/main" id="{31142E37-5C67-47E7-9E25-44E78F06AC80}"/>
                </a:ext>
              </a:extLst>
            </p:cNvPr>
            <p:cNvSpPr/>
            <p:nvPr/>
          </p:nvSpPr>
          <p:spPr>
            <a:xfrm>
              <a:off x="1885950" y="3114344"/>
              <a:ext cx="6492240" cy="370840"/>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p:cxnSp>
          <p:nvCxnSpPr>
            <p:cNvPr id="25" name="직선 화살표 연결선 24">
              <a:extLst>
                <a:ext uri="{FF2B5EF4-FFF2-40B4-BE49-F238E27FC236}">
                  <a16:creationId xmlns="" xmlns:a16="http://schemas.microsoft.com/office/drawing/2014/main" id="{F87599D9-0576-4E72-887F-A1FCD4D3996C}"/>
                </a:ext>
              </a:extLst>
            </p:cNvPr>
            <p:cNvCxnSpPr>
              <a:cxnSpLocks/>
            </p:cNvCxnSpPr>
            <p:nvPr/>
          </p:nvCxnSpPr>
          <p:spPr>
            <a:xfrm>
              <a:off x="3206044" y="3485184"/>
              <a:ext cx="1075" cy="78250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그룹 31">
              <a:extLst>
                <a:ext uri="{FF2B5EF4-FFF2-40B4-BE49-F238E27FC236}">
                  <a16:creationId xmlns="" xmlns:a16="http://schemas.microsoft.com/office/drawing/2014/main" id="{EA82167A-8D58-4A38-B78B-05C902829C13}"/>
                </a:ext>
              </a:extLst>
            </p:cNvPr>
            <p:cNvGrpSpPr/>
            <p:nvPr/>
          </p:nvGrpSpPr>
          <p:grpSpPr>
            <a:xfrm>
              <a:off x="1955638" y="4302265"/>
              <a:ext cx="2547258" cy="354564"/>
              <a:chOff x="3060441" y="2873829"/>
              <a:chExt cx="2547258" cy="354564"/>
            </a:xfrm>
            <a:noFill/>
          </p:grpSpPr>
          <p:sp>
            <p:nvSpPr>
              <p:cNvPr id="33" name="직사각형 32">
                <a:extLst>
                  <a:ext uri="{FF2B5EF4-FFF2-40B4-BE49-F238E27FC236}">
                    <a16:creationId xmlns="" xmlns:a16="http://schemas.microsoft.com/office/drawing/2014/main" id="{D4273962-A707-42F0-827E-039A01575EEB}"/>
                  </a:ext>
                </a:extLst>
              </p:cNvPr>
              <p:cNvSpPr/>
              <p:nvPr/>
            </p:nvSpPr>
            <p:spPr>
              <a:xfrm>
                <a:off x="306044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 xmlns:a16="http://schemas.microsoft.com/office/drawing/2014/main" id="{8BA0FB1B-F865-4192-91C6-6C33658BAEE2}"/>
                  </a:ext>
                </a:extLst>
              </p:cNvPr>
              <p:cNvSpPr/>
              <p:nvPr/>
            </p:nvSpPr>
            <p:spPr>
              <a:xfrm>
                <a:off x="379133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b="1" dirty="0">
                    <a:solidFill>
                      <a:srgbClr val="FF0000"/>
                    </a:solidFill>
                    <a:latin typeface="SamsungOne 400" panose="020B0503030303020204" pitchFamily="34" charset="0"/>
                    <a:ea typeface="SamsungOne 400" panose="020B0503030303020204" pitchFamily="34" charset="0"/>
                  </a:rPr>
                  <a:t>17</a:t>
                </a:r>
                <a:endParaRPr lang="ko-KR" altLang="en-US" sz="1300" b="1" dirty="0">
                  <a:solidFill>
                    <a:srgbClr val="FF0000"/>
                  </a:solidFill>
                  <a:latin typeface="SamsungOne 400" panose="020B0503030303020204" pitchFamily="34" charset="0"/>
                </a:endParaRPr>
              </a:p>
            </p:txBody>
          </p:sp>
          <p:sp>
            <p:nvSpPr>
              <p:cNvPr id="35" name="직사각형 34">
                <a:extLst>
                  <a:ext uri="{FF2B5EF4-FFF2-40B4-BE49-F238E27FC236}">
                    <a16:creationId xmlns="" xmlns:a16="http://schemas.microsoft.com/office/drawing/2014/main" id="{07D93A0F-F342-4B8B-878D-FA11BD292211}"/>
                  </a:ext>
                </a:extLst>
              </p:cNvPr>
              <p:cNvSpPr/>
              <p:nvPr/>
            </p:nvSpPr>
            <p:spPr>
              <a:xfrm>
                <a:off x="452223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 xmlns:a16="http://schemas.microsoft.com/office/drawing/2014/main" id="{9397072F-456A-4812-A688-6CA5079847EA}"/>
                  </a:ext>
                </a:extLst>
              </p:cNvPr>
              <p:cNvSpPr/>
              <p:nvPr/>
            </p:nvSpPr>
            <p:spPr>
              <a:xfrm>
                <a:off x="525313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grpSp>
        <p:sp>
          <p:nvSpPr>
            <p:cNvPr id="38" name="직사각형 37">
              <a:extLst>
                <a:ext uri="{FF2B5EF4-FFF2-40B4-BE49-F238E27FC236}">
                  <a16:creationId xmlns="" xmlns:a16="http://schemas.microsoft.com/office/drawing/2014/main" id="{58FAA0FC-301C-4E34-9811-4192A2C95CC9}"/>
                </a:ext>
              </a:extLst>
            </p:cNvPr>
            <p:cNvSpPr/>
            <p:nvPr/>
          </p:nvSpPr>
          <p:spPr>
            <a:xfrm>
              <a:off x="1855470" y="4275829"/>
              <a:ext cx="2869422" cy="370840"/>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9" name="직사각형 38">
                  <a:extLst>
                    <a:ext uri="{FF2B5EF4-FFF2-40B4-BE49-F238E27FC236}">
                      <a16:creationId xmlns="" xmlns:a16="http://schemas.microsoft.com/office/drawing/2014/main" id="{5A240317-2686-47C2-81AC-94AF6EF42CEC}"/>
                    </a:ext>
                  </a:extLst>
                </p:cNvPr>
                <p:cNvSpPr/>
                <p:nvPr/>
              </p:nvSpPr>
              <p:spPr>
                <a:xfrm>
                  <a:off x="711609" y="5066474"/>
                  <a:ext cx="2736305" cy="370840"/>
                </a:xfrm>
                <a:prstGeom prst="rect">
                  <a:avLst/>
                </a:prstGeom>
              </p:spPr>
              <p:txBody>
                <a:bodyPr wrap="none" lIns="36000" tIns="36000" rIns="36000" bIns="36000" anchor="ctr" anchorCtr="0">
                  <a:noAutofit/>
                </a:bodyPr>
                <a:lstStyle/>
                <a:p>
                  <a:pPr marL="0" lvl="1" algn="r">
                    <a:spcBef>
                      <a:spcPts val="600"/>
                    </a:spcBef>
                    <a:spcAft>
                      <a:spcPts val="600"/>
                    </a:spcAft>
                  </a:pPr>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Compare </a:t>
                  </a:r>
                  <a14:m>
                    <m:oMath xmlns:m="http://schemas.openxmlformats.org/officeDocument/2006/math">
                      <m:r>
                        <a:rPr lang="en-US" altLang="ko-KR" sz="1600" i="1" smtClean="0">
                          <a:solidFill>
                            <a:schemeClr val="tx1"/>
                          </a:solidFill>
                          <a:latin typeface="Cambria Math" panose="02040503050406030204" pitchFamily="18" charset="0"/>
                          <a:cs typeface="Times New Roman" panose="02020603050405020304" pitchFamily="18" charset="0"/>
                        </a:rPr>
                        <m:t>𝑥</m:t>
                      </m:r>
                    </m:oMath>
                  </a14:m>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 with 17</a:t>
                  </a:r>
                </a:p>
              </p:txBody>
            </p:sp>
          </mc:Choice>
          <mc:Fallback xmlns="">
            <p:sp>
              <p:nvSpPr>
                <p:cNvPr id="39" name="직사각형 38">
                  <a:extLst>
                    <a:ext uri="{FF2B5EF4-FFF2-40B4-BE49-F238E27FC236}">
                      <a16:creationId xmlns:a16="http://schemas.microsoft.com/office/drawing/2014/main" xmlns:a14="http://schemas.microsoft.com/office/drawing/2010/main" xmlns="" id="{5A240317-2686-47C2-81AC-94AF6EF42CEC}"/>
                    </a:ext>
                  </a:extLst>
                </p:cNvPr>
                <p:cNvSpPr>
                  <a:spLocks noRot="1" noChangeAspect="1" noMove="1" noResize="1" noEditPoints="1" noAdjustHandles="1" noChangeArrowheads="1" noChangeShapeType="1" noTextEdit="1"/>
                </p:cNvSpPr>
                <p:nvPr/>
              </p:nvSpPr>
              <p:spPr>
                <a:xfrm>
                  <a:off x="711609" y="5066474"/>
                  <a:ext cx="2736305" cy="370840"/>
                </a:xfrm>
                <a:prstGeom prst="rect">
                  <a:avLst/>
                </a:prstGeom>
                <a:blipFill rotWithShape="0">
                  <a:blip r:embed="rId4"/>
                  <a:stretch>
                    <a:fillRect r="-3118" b="-16393"/>
                  </a:stretch>
                </a:blipFill>
              </p:spPr>
              <p:txBody>
                <a:bodyPr/>
                <a:lstStyle/>
                <a:p>
                  <a:r>
                    <a:rPr lang="ko-KR" altLang="en-US">
                      <a:noFill/>
                    </a:rPr>
                    <a:t> </a:t>
                  </a:r>
                </a:p>
              </p:txBody>
            </p:sp>
          </mc:Fallback>
        </mc:AlternateContent>
        <p:cxnSp>
          <p:nvCxnSpPr>
            <p:cNvPr id="40" name="직선 화살표 연결선 39">
              <a:extLst>
                <a:ext uri="{FF2B5EF4-FFF2-40B4-BE49-F238E27FC236}">
                  <a16:creationId xmlns="" xmlns:a16="http://schemas.microsoft.com/office/drawing/2014/main" id="{FF03CA7C-FB48-4B9B-A577-395370A60ECD}"/>
                </a:ext>
              </a:extLst>
            </p:cNvPr>
            <p:cNvCxnSpPr>
              <a:endCxn id="34" idx="2"/>
            </p:cNvCxnSpPr>
            <p:nvPr/>
          </p:nvCxnSpPr>
          <p:spPr>
            <a:xfrm flipV="1">
              <a:off x="2863818" y="4656829"/>
              <a:ext cx="0" cy="419805"/>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0" name="직사각형 2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1" name="직사각형 3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5" name="직사각형 4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46" name="TextBox 45">
            <a:extLst>
              <a:ext uri="{FF2B5EF4-FFF2-40B4-BE49-F238E27FC236}">
                <a16:creationId xmlns:a16="http://schemas.microsoft.com/office/drawing/2014/main" xmlns="" id="{F19CC24E-A2BB-4E2A-BB13-4BD1D588FDEB}"/>
              </a:ext>
            </a:extLst>
          </p:cNvPr>
          <p:cNvSpPr txBox="1"/>
          <p:nvPr/>
        </p:nvSpPr>
        <p:spPr>
          <a:xfrm>
            <a:off x="361950" y="1586913"/>
            <a:ext cx="58028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Binary Search and the Divide-and-Conquer</a:t>
            </a:r>
          </a:p>
        </p:txBody>
      </p:sp>
      <p:sp>
        <p:nvSpPr>
          <p:cNvPr id="47" name="직사각형 46">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Compare the values of the middle element 17 and x again in the half-reduced search space S.</a:t>
            </a:r>
          </a:p>
        </p:txBody>
      </p:sp>
    </p:spTree>
    <p:extLst>
      <p:ext uri="{BB962C8B-B14F-4D97-AF65-F5344CB8AC3E}">
        <p14:creationId xmlns:p14="http://schemas.microsoft.com/office/powerpoint/2010/main" val="13707825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747594" y="2861754"/>
            <a:ext cx="6522720" cy="2833992"/>
            <a:chOff x="1747594" y="2861754"/>
            <a:chExt cx="6522720" cy="2833992"/>
          </a:xfrm>
        </p:grpSpPr>
        <p:grpSp>
          <p:nvGrpSpPr>
            <p:cNvPr id="10" name="그룹 9">
              <a:extLst>
                <a:ext uri="{FF2B5EF4-FFF2-40B4-BE49-F238E27FC236}">
                  <a16:creationId xmlns="" xmlns:a16="http://schemas.microsoft.com/office/drawing/2014/main" id="{18B0B15B-1273-4FE7-8046-73A1E39A00D0}"/>
                </a:ext>
              </a:extLst>
            </p:cNvPr>
            <p:cNvGrpSpPr/>
            <p:nvPr/>
          </p:nvGrpSpPr>
          <p:grpSpPr>
            <a:xfrm>
              <a:off x="1878242" y="2878030"/>
              <a:ext cx="6201748" cy="354564"/>
              <a:chOff x="3060441" y="2873829"/>
              <a:chExt cx="6201748" cy="354564"/>
            </a:xfrm>
            <a:noFill/>
          </p:grpSpPr>
          <p:sp>
            <p:nvSpPr>
              <p:cNvPr id="11" name="직사각형 10">
                <a:extLst>
                  <a:ext uri="{FF2B5EF4-FFF2-40B4-BE49-F238E27FC236}">
                    <a16:creationId xmlns="" xmlns:a16="http://schemas.microsoft.com/office/drawing/2014/main" id="{B19010DC-CC07-4040-921B-5C16EA8563E0}"/>
                  </a:ext>
                </a:extLst>
              </p:cNvPr>
              <p:cNvSpPr/>
              <p:nvPr/>
            </p:nvSpPr>
            <p:spPr>
              <a:xfrm>
                <a:off x="306044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2" name="직사각형 11">
                <a:extLst>
                  <a:ext uri="{FF2B5EF4-FFF2-40B4-BE49-F238E27FC236}">
                    <a16:creationId xmlns="" xmlns:a16="http://schemas.microsoft.com/office/drawing/2014/main" id="{F86D276D-8A5E-4725-9755-E791DD54ECB9}"/>
                  </a:ext>
                </a:extLst>
              </p:cNvPr>
              <p:cNvSpPr/>
              <p:nvPr/>
            </p:nvSpPr>
            <p:spPr>
              <a:xfrm>
                <a:off x="379133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3" name="직사각형 12">
                <a:extLst>
                  <a:ext uri="{FF2B5EF4-FFF2-40B4-BE49-F238E27FC236}">
                    <a16:creationId xmlns="" xmlns:a16="http://schemas.microsoft.com/office/drawing/2014/main" id="{21461B04-1456-46D6-823C-1F8F2E1CF2E4}"/>
                  </a:ext>
                </a:extLst>
              </p:cNvPr>
              <p:cNvSpPr/>
              <p:nvPr/>
            </p:nvSpPr>
            <p:spPr>
              <a:xfrm>
                <a:off x="452223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4" name="직사각형 13">
                <a:extLst>
                  <a:ext uri="{FF2B5EF4-FFF2-40B4-BE49-F238E27FC236}">
                    <a16:creationId xmlns="" xmlns:a16="http://schemas.microsoft.com/office/drawing/2014/main" id="{75287D81-2CC9-4879-80FA-1B9C88F8004E}"/>
                  </a:ext>
                </a:extLst>
              </p:cNvPr>
              <p:cNvSpPr/>
              <p:nvPr/>
            </p:nvSpPr>
            <p:spPr>
              <a:xfrm>
                <a:off x="525313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FF96D22A-CBCE-4AFF-9ECA-4CD1ED801775}"/>
                  </a:ext>
                </a:extLst>
              </p:cNvPr>
              <p:cNvSpPr/>
              <p:nvPr/>
            </p:nvSpPr>
            <p:spPr>
              <a:xfrm>
                <a:off x="5984033"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 xmlns:a16="http://schemas.microsoft.com/office/drawing/2014/main" id="{95B250DE-7A85-44CB-AFC9-B0B2CB9BC1BD}"/>
                  </a:ext>
                </a:extLst>
              </p:cNvPr>
              <p:cNvSpPr/>
              <p:nvPr/>
            </p:nvSpPr>
            <p:spPr>
              <a:xfrm>
                <a:off x="671493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30B19324-AD8E-4C1C-B9A8-471FEA6F9F79}"/>
                  </a:ext>
                </a:extLst>
              </p:cNvPr>
              <p:cNvSpPr/>
              <p:nvPr/>
            </p:nvSpPr>
            <p:spPr>
              <a:xfrm>
                <a:off x="744582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246CA4EC-2258-4849-96C5-08FC73D70A03}"/>
                  </a:ext>
                </a:extLst>
              </p:cNvPr>
              <p:cNvSpPr/>
              <p:nvPr/>
            </p:nvSpPr>
            <p:spPr>
              <a:xfrm>
                <a:off x="817672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3B706563-9F41-4F6F-B4D0-E61C462A73E3}"/>
                  </a:ext>
                </a:extLst>
              </p:cNvPr>
              <p:cNvSpPr/>
              <p:nvPr/>
            </p:nvSpPr>
            <p:spPr>
              <a:xfrm>
                <a:off x="890762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77</a:t>
                </a:r>
                <a:endParaRPr lang="ko-KR" altLang="en-US" sz="1300" dirty="0">
                  <a:solidFill>
                    <a:srgbClr val="193EB0"/>
                  </a:solidFill>
                  <a:latin typeface="SamsungOne 400" panose="020B0503030303020204" pitchFamily="34" charset="0"/>
                </a:endParaRPr>
              </a:p>
            </p:txBody>
          </p:sp>
        </p:grpSp>
        <p:sp>
          <p:nvSpPr>
            <p:cNvPr id="24" name="직사각형 23">
              <a:extLst>
                <a:ext uri="{FF2B5EF4-FFF2-40B4-BE49-F238E27FC236}">
                  <a16:creationId xmlns="" xmlns:a16="http://schemas.microsoft.com/office/drawing/2014/main" id="{31142E37-5C67-47E7-9E25-44E78F06AC80}"/>
                </a:ext>
              </a:extLst>
            </p:cNvPr>
            <p:cNvSpPr/>
            <p:nvPr/>
          </p:nvSpPr>
          <p:spPr>
            <a:xfrm>
              <a:off x="1778074" y="2861754"/>
              <a:ext cx="6492240" cy="370840"/>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p:cxnSp>
          <p:nvCxnSpPr>
            <p:cNvPr id="25" name="직선 화살표 연결선 24">
              <a:extLst>
                <a:ext uri="{FF2B5EF4-FFF2-40B4-BE49-F238E27FC236}">
                  <a16:creationId xmlns="" xmlns:a16="http://schemas.microsoft.com/office/drawing/2014/main" id="{F87599D9-0576-4E72-887F-A1FCD4D3996C}"/>
                </a:ext>
              </a:extLst>
            </p:cNvPr>
            <p:cNvCxnSpPr>
              <a:cxnSpLocks/>
            </p:cNvCxnSpPr>
            <p:nvPr/>
          </p:nvCxnSpPr>
          <p:spPr>
            <a:xfrm>
              <a:off x="3099242" y="3232594"/>
              <a:ext cx="1" cy="78250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그룹 31">
              <a:extLst>
                <a:ext uri="{FF2B5EF4-FFF2-40B4-BE49-F238E27FC236}">
                  <a16:creationId xmlns="" xmlns:a16="http://schemas.microsoft.com/office/drawing/2014/main" id="{EA82167A-8D58-4A38-B78B-05C902829C13}"/>
                </a:ext>
              </a:extLst>
            </p:cNvPr>
            <p:cNvGrpSpPr/>
            <p:nvPr/>
          </p:nvGrpSpPr>
          <p:grpSpPr>
            <a:xfrm>
              <a:off x="1847762" y="4049675"/>
              <a:ext cx="2547258" cy="354564"/>
              <a:chOff x="3060441" y="2873829"/>
              <a:chExt cx="2547258" cy="354564"/>
            </a:xfrm>
            <a:noFill/>
          </p:grpSpPr>
          <p:sp>
            <p:nvSpPr>
              <p:cNvPr id="33" name="직사각형 32">
                <a:extLst>
                  <a:ext uri="{FF2B5EF4-FFF2-40B4-BE49-F238E27FC236}">
                    <a16:creationId xmlns="" xmlns:a16="http://schemas.microsoft.com/office/drawing/2014/main" id="{D4273962-A707-42F0-827E-039A01575EEB}"/>
                  </a:ext>
                </a:extLst>
              </p:cNvPr>
              <p:cNvSpPr/>
              <p:nvPr/>
            </p:nvSpPr>
            <p:spPr>
              <a:xfrm>
                <a:off x="306044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 xmlns:a16="http://schemas.microsoft.com/office/drawing/2014/main" id="{8BA0FB1B-F865-4192-91C6-6C33658BAEE2}"/>
                  </a:ext>
                </a:extLst>
              </p:cNvPr>
              <p:cNvSpPr/>
              <p:nvPr/>
            </p:nvSpPr>
            <p:spPr>
              <a:xfrm>
                <a:off x="379133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b="1" dirty="0">
                    <a:solidFill>
                      <a:srgbClr val="FF0000"/>
                    </a:solidFill>
                    <a:latin typeface="SamsungOne 400" panose="020B0503030303020204" pitchFamily="34" charset="0"/>
                    <a:ea typeface="SamsungOne 400" panose="020B0503030303020204" pitchFamily="34" charset="0"/>
                  </a:rPr>
                  <a:t>17</a:t>
                </a:r>
                <a:endParaRPr lang="ko-KR" altLang="en-US" sz="1300" b="1" dirty="0">
                  <a:solidFill>
                    <a:srgbClr val="FF0000"/>
                  </a:solidFill>
                  <a:latin typeface="SamsungOne 400" panose="020B0503030303020204" pitchFamily="34" charset="0"/>
                </a:endParaRPr>
              </a:p>
            </p:txBody>
          </p:sp>
          <p:sp>
            <p:nvSpPr>
              <p:cNvPr id="35" name="직사각형 34">
                <a:extLst>
                  <a:ext uri="{FF2B5EF4-FFF2-40B4-BE49-F238E27FC236}">
                    <a16:creationId xmlns="" xmlns:a16="http://schemas.microsoft.com/office/drawing/2014/main" id="{07D93A0F-F342-4B8B-878D-FA11BD292211}"/>
                  </a:ext>
                </a:extLst>
              </p:cNvPr>
              <p:cNvSpPr/>
              <p:nvPr/>
            </p:nvSpPr>
            <p:spPr>
              <a:xfrm>
                <a:off x="452223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 xmlns:a16="http://schemas.microsoft.com/office/drawing/2014/main" id="{9397072F-456A-4812-A688-6CA5079847EA}"/>
                  </a:ext>
                </a:extLst>
              </p:cNvPr>
              <p:cNvSpPr/>
              <p:nvPr/>
            </p:nvSpPr>
            <p:spPr>
              <a:xfrm>
                <a:off x="525313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grpSp>
        <p:sp>
          <p:nvSpPr>
            <p:cNvPr id="38" name="직사각형 37">
              <a:extLst>
                <a:ext uri="{FF2B5EF4-FFF2-40B4-BE49-F238E27FC236}">
                  <a16:creationId xmlns="" xmlns:a16="http://schemas.microsoft.com/office/drawing/2014/main" id="{58FAA0FC-301C-4E34-9811-4192A2C95CC9}"/>
                </a:ext>
              </a:extLst>
            </p:cNvPr>
            <p:cNvSpPr/>
            <p:nvPr/>
          </p:nvSpPr>
          <p:spPr>
            <a:xfrm>
              <a:off x="1747594" y="4023239"/>
              <a:ext cx="2869422" cy="370840"/>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p:cxnSp>
          <p:nvCxnSpPr>
            <p:cNvPr id="37" name="직선 화살표 연결선 36">
              <a:extLst>
                <a:ext uri="{FF2B5EF4-FFF2-40B4-BE49-F238E27FC236}">
                  <a16:creationId xmlns="" xmlns:a16="http://schemas.microsoft.com/office/drawing/2014/main" id="{D9C4794A-F012-4A2A-8E43-CF068B2D23D1}"/>
                </a:ext>
              </a:extLst>
            </p:cNvPr>
            <p:cNvCxnSpPr>
              <a:cxnSpLocks/>
            </p:cNvCxnSpPr>
            <p:nvPr/>
          </p:nvCxnSpPr>
          <p:spPr>
            <a:xfrm>
              <a:off x="3899356" y="4394079"/>
              <a:ext cx="0" cy="887759"/>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직사각형 40">
                  <a:extLst>
                    <a:ext uri="{FF2B5EF4-FFF2-40B4-BE49-F238E27FC236}">
                      <a16:creationId xmlns="" xmlns:a16="http://schemas.microsoft.com/office/drawing/2014/main" id="{F5F262B4-1BF1-454C-A907-AE1877295704}"/>
                    </a:ext>
                  </a:extLst>
                </p:cNvPr>
                <p:cNvSpPr/>
                <p:nvPr/>
              </p:nvSpPr>
              <p:spPr>
                <a:xfrm>
                  <a:off x="4038395" y="4572721"/>
                  <a:ext cx="2304257" cy="545848"/>
                </a:xfrm>
                <a:prstGeom prst="rect">
                  <a:avLst/>
                </a:prstGeom>
              </p:spPr>
              <p:txBody>
                <a:bodyPr wrap="none" lIns="36000" tIns="36000" rIns="36000" bIns="36000" anchor="ctr" anchorCtr="0">
                  <a:noAutofit/>
                </a:bodyPr>
                <a:lstStyle/>
                <a:p>
                  <a:pPr marL="0" lvl="1"/>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Choose right subarray</a:t>
                  </a:r>
                </a:p>
                <a:p>
                  <a:pPr marL="0" lvl="1"/>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because </a:t>
                  </a:r>
                  <a14:m>
                    <m:oMath xmlns:m="http://schemas.openxmlformats.org/officeDocument/2006/math">
                      <m:r>
                        <a:rPr lang="en-US" altLang="ko-KR" sz="1600" i="1" smtClean="0">
                          <a:solidFill>
                            <a:schemeClr val="tx1"/>
                          </a:solidFill>
                          <a:latin typeface="Cambria Math" panose="02040503050406030204" pitchFamily="18" charset="0"/>
                          <a:cs typeface="Times New Roman" panose="02020603050405020304" pitchFamily="18" charset="0"/>
                        </a:rPr>
                        <m:t>𝑥</m:t>
                      </m:r>
                      <m:r>
                        <a:rPr lang="en-US" altLang="ko-KR" sz="1600" b="0" i="1" smtClean="0">
                          <a:solidFill>
                            <a:schemeClr val="tx1"/>
                          </a:solidFill>
                          <a:latin typeface="Cambria Math" panose="02040503050406030204" pitchFamily="18" charset="0"/>
                          <a:cs typeface="Times New Roman" panose="02020603050405020304" pitchFamily="18" charset="0"/>
                        </a:rPr>
                        <m:t>&gt;17</m:t>
                      </m:r>
                    </m:oMath>
                  </a14:m>
                  <a:endPar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41" name="직사각형 40">
                  <a:extLst>
                    <a:ext uri="{FF2B5EF4-FFF2-40B4-BE49-F238E27FC236}">
                      <a16:creationId xmlns:a16="http://schemas.microsoft.com/office/drawing/2014/main" xmlns:a14="http://schemas.microsoft.com/office/drawing/2010/main" xmlns="" id="{F5F262B4-1BF1-454C-A907-AE1877295704}"/>
                    </a:ext>
                  </a:extLst>
                </p:cNvPr>
                <p:cNvSpPr>
                  <a:spLocks noRot="1" noChangeAspect="1" noMove="1" noResize="1" noEditPoints="1" noAdjustHandles="1" noChangeArrowheads="1" noChangeShapeType="1" noTextEdit="1"/>
                </p:cNvSpPr>
                <p:nvPr/>
              </p:nvSpPr>
              <p:spPr>
                <a:xfrm>
                  <a:off x="4038395" y="4572721"/>
                  <a:ext cx="2304257" cy="545848"/>
                </a:xfrm>
                <a:prstGeom prst="rect">
                  <a:avLst/>
                </a:prstGeom>
                <a:blipFill rotWithShape="0">
                  <a:blip r:embed="rId2"/>
                  <a:stretch>
                    <a:fillRect l="-3704" t="-6667" b="-1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 xmlns:a16="http://schemas.microsoft.com/office/drawing/2014/main" id="{F9998B78-8075-4F7A-A0CF-FE9372A8BD7F}"/>
                    </a:ext>
                  </a:extLst>
                </p:cNvPr>
                <p:cNvSpPr/>
                <p:nvPr/>
              </p:nvSpPr>
              <p:spPr>
                <a:xfrm>
                  <a:off x="2459890" y="4805742"/>
                  <a:ext cx="849668" cy="370840"/>
                </a:xfrm>
                <a:prstGeom prst="rect">
                  <a:avLst/>
                </a:prstGeom>
              </p:spPr>
              <p:txBody>
                <a:bodyPr wrap="none" lIns="36000" tIns="36000" rIns="36000" bIns="36000" anchor="ctr" anchorCtr="0">
                  <a:noAutofit/>
                </a:bodyPr>
                <a:lstStyle/>
                <a:p>
                  <a:pPr marL="0" lvl="1" algn="ctr">
                    <a:spcBef>
                      <a:spcPts val="600"/>
                    </a:spcBef>
                    <a:spcAft>
                      <a:spcPts val="600"/>
                    </a:spcAft>
                  </a:pPr>
                  <a14:m>
                    <m:oMath xmlns:m="http://schemas.openxmlformats.org/officeDocument/2006/math">
                      <m:r>
                        <a:rPr lang="en-US" altLang="ko-KR" i="1" smtClean="0">
                          <a:solidFill>
                            <a:schemeClr val="tx1"/>
                          </a:solidFill>
                          <a:latin typeface="Cambria Math" panose="02040503050406030204" pitchFamily="18" charset="0"/>
                          <a:cs typeface="Times New Roman" panose="02020603050405020304" pitchFamily="18" charset="0"/>
                        </a:rPr>
                        <m:t>𝑥</m:t>
                      </m:r>
                      <m:r>
                        <a:rPr lang="en-US" altLang="ko-KR" i="1" smtClean="0">
                          <a:solidFill>
                            <a:schemeClr val="tx1"/>
                          </a:solidFill>
                          <a:latin typeface="Cambria Math" panose="02040503050406030204" pitchFamily="18" charset="0"/>
                          <a:cs typeface="Times New Roman" panose="02020603050405020304" pitchFamily="18" charset="0"/>
                        </a:rPr>
                        <m:t>=2</m:t>
                      </m:r>
                    </m:oMath>
                  </a14:m>
                  <a:r>
                    <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6</a:t>
                  </a:r>
                </a:p>
              </p:txBody>
            </p:sp>
          </mc:Choice>
          <mc:Fallback xmlns="">
            <p:sp>
              <p:nvSpPr>
                <p:cNvPr id="42" name="직사각형 41">
                  <a:extLst>
                    <a:ext uri="{FF2B5EF4-FFF2-40B4-BE49-F238E27FC236}">
                      <a16:creationId xmlns:a16="http://schemas.microsoft.com/office/drawing/2014/main" xmlns:a14="http://schemas.microsoft.com/office/drawing/2010/main" xmlns="" id="{F9998B78-8075-4F7A-A0CF-FE9372A8BD7F}"/>
                    </a:ext>
                  </a:extLst>
                </p:cNvPr>
                <p:cNvSpPr>
                  <a:spLocks noRot="1" noChangeAspect="1" noMove="1" noResize="1" noEditPoints="1" noAdjustHandles="1" noChangeArrowheads="1" noChangeShapeType="1" noTextEdit="1"/>
                </p:cNvSpPr>
                <p:nvPr/>
              </p:nvSpPr>
              <p:spPr>
                <a:xfrm>
                  <a:off x="2459890" y="4805742"/>
                  <a:ext cx="849668" cy="370840"/>
                </a:xfrm>
                <a:prstGeom prst="rect">
                  <a:avLst/>
                </a:prstGeom>
                <a:blipFill rotWithShape="0">
                  <a:blip r:embed="rId3"/>
                  <a:stretch>
                    <a:fillRect t="-8197" r="-5755"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직사각형 42">
                  <a:extLst>
                    <a:ext uri="{FF2B5EF4-FFF2-40B4-BE49-F238E27FC236}">
                      <a16:creationId xmlns="" xmlns:a16="http://schemas.microsoft.com/office/drawing/2014/main" id="{4C6456A1-A499-4D62-A187-DABF9518C0AB}"/>
                    </a:ext>
                  </a:extLst>
                </p:cNvPr>
                <p:cNvSpPr/>
                <p:nvPr/>
              </p:nvSpPr>
              <p:spPr>
                <a:xfrm>
                  <a:off x="2459890" y="5324906"/>
                  <a:ext cx="849668" cy="370840"/>
                </a:xfrm>
                <a:prstGeom prst="rect">
                  <a:avLst/>
                </a:prstGeom>
              </p:spPr>
              <p:txBody>
                <a:bodyPr wrap="none" lIns="36000" tIns="36000" rIns="36000" bIns="36000" anchor="ctr" anchorCtr="0">
                  <a:noAutofit/>
                </a:bodyPr>
                <a:lstStyle/>
                <a:p>
                  <a:pPr marL="0" lvl="1" algn="ctr">
                    <a:spcBef>
                      <a:spcPts val="600"/>
                    </a:spcBef>
                    <a:spcAft>
                      <a:spcPts val="600"/>
                    </a:spcAft>
                  </a:pPr>
                  <a14:m>
                    <m:oMathPara xmlns:m="http://schemas.openxmlformats.org/officeDocument/2006/math">
                      <m:oMathParaPr>
                        <m:jc m:val="left"/>
                      </m:oMathParaPr>
                      <m:oMath xmlns:m="http://schemas.openxmlformats.org/officeDocument/2006/math">
                        <m:r>
                          <a:rPr lang="en-US" altLang="ko-KR" b="0" i="1" smtClean="0">
                            <a:solidFill>
                              <a:schemeClr val="tx1"/>
                            </a:solidFill>
                            <a:latin typeface="Cambria Math" panose="02040503050406030204" pitchFamily="18" charset="0"/>
                            <a:cs typeface="Times New Roman" panose="02020603050405020304" pitchFamily="18" charset="0"/>
                          </a:rPr>
                          <m:t>𝑆</m:t>
                        </m:r>
                        <m:r>
                          <a:rPr lang="en-US" altLang="ko-KR" i="1" smtClean="0">
                            <a:solidFill>
                              <a:schemeClr val="tx1"/>
                            </a:solidFill>
                            <a:latin typeface="Cambria Math" panose="02040503050406030204" pitchFamily="18" charset="0"/>
                            <a:cs typeface="Times New Roman" panose="02020603050405020304" pitchFamily="18" charset="0"/>
                          </a:rPr>
                          <m:t>=</m:t>
                        </m:r>
                      </m:oMath>
                    </m:oMathPara>
                  </a14:m>
                  <a:endPar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43" name="직사각형 42">
                  <a:extLst>
                    <a:ext uri="{FF2B5EF4-FFF2-40B4-BE49-F238E27FC236}">
                      <a16:creationId xmlns:a16="http://schemas.microsoft.com/office/drawing/2014/main" xmlns:a14="http://schemas.microsoft.com/office/drawing/2010/main" xmlns="" id="{4C6456A1-A499-4D62-A187-DABF9518C0AB}"/>
                    </a:ext>
                  </a:extLst>
                </p:cNvPr>
                <p:cNvSpPr>
                  <a:spLocks noRot="1" noChangeAspect="1" noMove="1" noResize="1" noEditPoints="1" noAdjustHandles="1" noChangeArrowheads="1" noChangeShapeType="1" noTextEdit="1"/>
                </p:cNvSpPr>
                <p:nvPr/>
              </p:nvSpPr>
              <p:spPr>
                <a:xfrm>
                  <a:off x="2459890" y="5324906"/>
                  <a:ext cx="849668" cy="370840"/>
                </a:xfrm>
                <a:prstGeom prst="rect">
                  <a:avLst/>
                </a:prstGeom>
                <a:blipFill rotWithShape="0">
                  <a:blip r:embed="rId4"/>
                  <a:stretch>
                    <a:fillRect l="-5755"/>
                  </a:stretch>
                </a:blipFill>
              </p:spPr>
              <p:txBody>
                <a:bodyPr/>
                <a:lstStyle/>
                <a:p>
                  <a:r>
                    <a:rPr lang="ko-KR" altLang="en-US">
                      <a:noFill/>
                    </a:rPr>
                    <a:t> </a:t>
                  </a:r>
                </a:p>
              </p:txBody>
            </p:sp>
          </mc:Fallback>
        </mc:AlternateContent>
        <p:grpSp>
          <p:nvGrpSpPr>
            <p:cNvPr id="44" name="그룹 43">
              <a:extLst>
                <a:ext uri="{FF2B5EF4-FFF2-40B4-BE49-F238E27FC236}">
                  <a16:creationId xmlns="" xmlns:a16="http://schemas.microsoft.com/office/drawing/2014/main" id="{3FB2422E-367E-4515-BAF4-91EAA9E96A27}"/>
                </a:ext>
              </a:extLst>
            </p:cNvPr>
            <p:cNvGrpSpPr/>
            <p:nvPr/>
          </p:nvGrpSpPr>
          <p:grpSpPr>
            <a:xfrm>
              <a:off x="3309558" y="5325327"/>
              <a:ext cx="1085462" cy="354564"/>
              <a:chOff x="4522237" y="2847707"/>
              <a:chExt cx="1085462" cy="354564"/>
            </a:xfrm>
            <a:noFill/>
          </p:grpSpPr>
          <p:sp>
            <p:nvSpPr>
              <p:cNvPr id="47" name="직사각형 46">
                <a:extLst>
                  <a:ext uri="{FF2B5EF4-FFF2-40B4-BE49-F238E27FC236}">
                    <a16:creationId xmlns="" xmlns:a16="http://schemas.microsoft.com/office/drawing/2014/main" id="{888F0D66-33C2-4339-9D4F-2B48B7C3327D}"/>
                  </a:ext>
                </a:extLst>
              </p:cNvPr>
              <p:cNvSpPr/>
              <p:nvPr/>
            </p:nvSpPr>
            <p:spPr>
              <a:xfrm>
                <a:off x="4522237" y="2847707"/>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48" name="직사각형 47">
                <a:extLst>
                  <a:ext uri="{FF2B5EF4-FFF2-40B4-BE49-F238E27FC236}">
                    <a16:creationId xmlns="" xmlns:a16="http://schemas.microsoft.com/office/drawing/2014/main" id="{77A155C4-3063-4F2F-9C5A-46BA261BA79F}"/>
                  </a:ext>
                </a:extLst>
              </p:cNvPr>
              <p:cNvSpPr/>
              <p:nvPr/>
            </p:nvSpPr>
            <p:spPr>
              <a:xfrm>
                <a:off x="5253135" y="2847707"/>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grpSp>
        <p:sp>
          <p:nvSpPr>
            <p:cNvPr id="49" name="직사각형 48">
              <a:extLst>
                <a:ext uri="{FF2B5EF4-FFF2-40B4-BE49-F238E27FC236}">
                  <a16:creationId xmlns="" xmlns:a16="http://schemas.microsoft.com/office/drawing/2014/main" id="{90A4B00F-C28E-4CAB-A6D0-8CAB0D2D8D54}"/>
                </a:ext>
              </a:extLst>
            </p:cNvPr>
            <p:cNvSpPr/>
            <p:nvPr/>
          </p:nvSpPr>
          <p:spPr>
            <a:xfrm>
              <a:off x="3099242" y="5298891"/>
              <a:ext cx="1517774" cy="370840"/>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p:grpSp>
      <p:sp>
        <p:nvSpPr>
          <p:cNvPr id="51" name="직사각형 5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2" name="직사각형 5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3" name="직사각형 5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54" name="TextBox 53">
            <a:extLst>
              <a:ext uri="{FF2B5EF4-FFF2-40B4-BE49-F238E27FC236}">
                <a16:creationId xmlns:a16="http://schemas.microsoft.com/office/drawing/2014/main" xmlns="" id="{F19CC24E-A2BB-4E2A-BB13-4BD1D588FDEB}"/>
              </a:ext>
            </a:extLst>
          </p:cNvPr>
          <p:cNvSpPr txBox="1"/>
          <p:nvPr/>
        </p:nvSpPr>
        <p:spPr>
          <a:xfrm>
            <a:off x="361950" y="1586913"/>
            <a:ext cx="58028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Binary Search and the Divide-and-Conquer</a:t>
            </a:r>
          </a:p>
        </p:txBody>
      </p:sp>
      <p:sp>
        <p:nvSpPr>
          <p:cNvPr id="55" name="직사각형 54">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Since x is greater than 17, if x exists in this list, it will exist in the right part of S, so we can reduce the search space again.</a:t>
            </a:r>
          </a:p>
        </p:txBody>
      </p:sp>
    </p:spTree>
    <p:extLst>
      <p:ext uri="{BB962C8B-B14F-4D97-AF65-F5344CB8AC3E}">
        <p14:creationId xmlns:p14="http://schemas.microsoft.com/office/powerpoint/2010/main" val="2773373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1706880" y="2953730"/>
            <a:ext cx="6618684" cy="3023179"/>
            <a:chOff x="1706880" y="2953730"/>
            <a:chExt cx="6618684" cy="3023179"/>
          </a:xfrm>
        </p:grpSpPr>
        <p:grpSp>
          <p:nvGrpSpPr>
            <p:cNvPr id="10" name="그룹 9">
              <a:extLst>
                <a:ext uri="{FF2B5EF4-FFF2-40B4-BE49-F238E27FC236}">
                  <a16:creationId xmlns="" xmlns:a16="http://schemas.microsoft.com/office/drawing/2014/main" id="{18B0B15B-1273-4FE7-8046-73A1E39A00D0}"/>
                </a:ext>
              </a:extLst>
            </p:cNvPr>
            <p:cNvGrpSpPr/>
            <p:nvPr/>
          </p:nvGrpSpPr>
          <p:grpSpPr>
            <a:xfrm>
              <a:off x="1807048" y="2970006"/>
              <a:ext cx="6201748" cy="354564"/>
              <a:chOff x="3060441" y="2873829"/>
              <a:chExt cx="6201748" cy="354564"/>
            </a:xfrm>
            <a:noFill/>
          </p:grpSpPr>
          <p:sp>
            <p:nvSpPr>
              <p:cNvPr id="11" name="직사각형 10">
                <a:extLst>
                  <a:ext uri="{FF2B5EF4-FFF2-40B4-BE49-F238E27FC236}">
                    <a16:creationId xmlns="" xmlns:a16="http://schemas.microsoft.com/office/drawing/2014/main" id="{B19010DC-CC07-4040-921B-5C16EA8563E0}"/>
                  </a:ext>
                </a:extLst>
              </p:cNvPr>
              <p:cNvSpPr/>
              <p:nvPr/>
            </p:nvSpPr>
            <p:spPr>
              <a:xfrm>
                <a:off x="306044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12" name="직사각형 11">
                <a:extLst>
                  <a:ext uri="{FF2B5EF4-FFF2-40B4-BE49-F238E27FC236}">
                    <a16:creationId xmlns="" xmlns:a16="http://schemas.microsoft.com/office/drawing/2014/main" id="{F86D276D-8A5E-4725-9755-E791DD54ECB9}"/>
                  </a:ext>
                </a:extLst>
              </p:cNvPr>
              <p:cNvSpPr/>
              <p:nvPr/>
            </p:nvSpPr>
            <p:spPr>
              <a:xfrm>
                <a:off x="379133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13" name="직사각형 12">
                <a:extLst>
                  <a:ext uri="{FF2B5EF4-FFF2-40B4-BE49-F238E27FC236}">
                    <a16:creationId xmlns="" xmlns:a16="http://schemas.microsoft.com/office/drawing/2014/main" id="{21461B04-1456-46D6-823C-1F8F2E1CF2E4}"/>
                  </a:ext>
                </a:extLst>
              </p:cNvPr>
              <p:cNvSpPr/>
              <p:nvPr/>
            </p:nvSpPr>
            <p:spPr>
              <a:xfrm>
                <a:off x="452223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14" name="직사각형 13">
                <a:extLst>
                  <a:ext uri="{FF2B5EF4-FFF2-40B4-BE49-F238E27FC236}">
                    <a16:creationId xmlns="" xmlns:a16="http://schemas.microsoft.com/office/drawing/2014/main" id="{75287D81-2CC9-4879-80FA-1B9C88F8004E}"/>
                  </a:ext>
                </a:extLst>
              </p:cNvPr>
              <p:cNvSpPr/>
              <p:nvPr/>
            </p:nvSpPr>
            <p:spPr>
              <a:xfrm>
                <a:off x="525313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sp>
            <p:nvSpPr>
              <p:cNvPr id="15" name="직사각형 14">
                <a:extLst>
                  <a:ext uri="{FF2B5EF4-FFF2-40B4-BE49-F238E27FC236}">
                    <a16:creationId xmlns="" xmlns:a16="http://schemas.microsoft.com/office/drawing/2014/main" id="{FF96D22A-CBCE-4AFF-9ECA-4CD1ED801775}"/>
                  </a:ext>
                </a:extLst>
              </p:cNvPr>
              <p:cNvSpPr/>
              <p:nvPr/>
            </p:nvSpPr>
            <p:spPr>
              <a:xfrm>
                <a:off x="5984033"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37</a:t>
                </a:r>
                <a:endParaRPr lang="ko-KR" altLang="en-US" sz="1300" dirty="0">
                  <a:solidFill>
                    <a:srgbClr val="193EB0"/>
                  </a:solidFill>
                  <a:latin typeface="SamsungOne 400" panose="020B0503030303020204" pitchFamily="34" charset="0"/>
                </a:endParaRPr>
              </a:p>
            </p:txBody>
          </p:sp>
          <p:sp>
            <p:nvSpPr>
              <p:cNvPr id="16" name="직사각형 15">
                <a:extLst>
                  <a:ext uri="{FF2B5EF4-FFF2-40B4-BE49-F238E27FC236}">
                    <a16:creationId xmlns="" xmlns:a16="http://schemas.microsoft.com/office/drawing/2014/main" id="{95B250DE-7A85-44CB-AFC9-B0B2CB9BC1BD}"/>
                  </a:ext>
                </a:extLst>
              </p:cNvPr>
              <p:cNvSpPr/>
              <p:nvPr/>
            </p:nvSpPr>
            <p:spPr>
              <a:xfrm>
                <a:off x="671493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45</a:t>
                </a:r>
                <a:endParaRPr lang="ko-KR" altLang="en-US" sz="1300" dirty="0">
                  <a:solidFill>
                    <a:srgbClr val="193EB0"/>
                  </a:solidFill>
                  <a:latin typeface="SamsungOne 400" panose="020B0503030303020204" pitchFamily="34" charset="0"/>
                </a:endParaRPr>
              </a:p>
            </p:txBody>
          </p:sp>
          <p:sp>
            <p:nvSpPr>
              <p:cNvPr id="17" name="직사각형 16">
                <a:extLst>
                  <a:ext uri="{FF2B5EF4-FFF2-40B4-BE49-F238E27FC236}">
                    <a16:creationId xmlns="" xmlns:a16="http://schemas.microsoft.com/office/drawing/2014/main" id="{30B19324-AD8E-4C1C-B9A8-471FEA6F9F79}"/>
                  </a:ext>
                </a:extLst>
              </p:cNvPr>
              <p:cNvSpPr/>
              <p:nvPr/>
            </p:nvSpPr>
            <p:spPr>
              <a:xfrm>
                <a:off x="744582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53</a:t>
                </a:r>
                <a:endParaRPr lang="ko-KR" altLang="en-US" sz="1300" dirty="0">
                  <a:solidFill>
                    <a:srgbClr val="193EB0"/>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246CA4EC-2258-4849-96C5-08FC73D70A03}"/>
                  </a:ext>
                </a:extLst>
              </p:cNvPr>
              <p:cNvSpPr/>
              <p:nvPr/>
            </p:nvSpPr>
            <p:spPr>
              <a:xfrm>
                <a:off x="817672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59</a:t>
                </a:r>
                <a:endParaRPr lang="ko-KR" altLang="en-US" sz="1300" dirty="0">
                  <a:solidFill>
                    <a:srgbClr val="193EB0"/>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3B706563-9F41-4F6F-B4D0-E61C462A73E3}"/>
                  </a:ext>
                </a:extLst>
              </p:cNvPr>
              <p:cNvSpPr/>
              <p:nvPr/>
            </p:nvSpPr>
            <p:spPr>
              <a:xfrm>
                <a:off x="890762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77</a:t>
                </a:r>
                <a:endParaRPr lang="ko-KR" altLang="en-US" sz="1300" dirty="0">
                  <a:solidFill>
                    <a:srgbClr val="193EB0"/>
                  </a:solidFill>
                  <a:latin typeface="SamsungOne 400" panose="020B0503030303020204" pitchFamily="34" charset="0"/>
                </a:endParaRPr>
              </a:p>
            </p:txBody>
          </p:sp>
        </p:grpSp>
        <p:sp>
          <p:nvSpPr>
            <p:cNvPr id="24" name="직사각형 23">
              <a:extLst>
                <a:ext uri="{FF2B5EF4-FFF2-40B4-BE49-F238E27FC236}">
                  <a16:creationId xmlns="" xmlns:a16="http://schemas.microsoft.com/office/drawing/2014/main" id="{31142E37-5C67-47E7-9E25-44E78F06AC80}"/>
                </a:ext>
              </a:extLst>
            </p:cNvPr>
            <p:cNvSpPr/>
            <p:nvPr/>
          </p:nvSpPr>
          <p:spPr>
            <a:xfrm>
              <a:off x="1706880" y="2953730"/>
              <a:ext cx="6492240" cy="370840"/>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p:cxnSp>
          <p:nvCxnSpPr>
            <p:cNvPr id="25" name="직선 화살표 연결선 24">
              <a:extLst>
                <a:ext uri="{FF2B5EF4-FFF2-40B4-BE49-F238E27FC236}">
                  <a16:creationId xmlns="" xmlns:a16="http://schemas.microsoft.com/office/drawing/2014/main" id="{F87599D9-0576-4E72-887F-A1FCD4D3996C}"/>
                </a:ext>
              </a:extLst>
            </p:cNvPr>
            <p:cNvCxnSpPr>
              <a:cxnSpLocks/>
            </p:cNvCxnSpPr>
            <p:nvPr/>
          </p:nvCxnSpPr>
          <p:spPr>
            <a:xfrm>
              <a:off x="3058528" y="3324045"/>
              <a:ext cx="0" cy="389999"/>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그룹 31">
              <a:extLst>
                <a:ext uri="{FF2B5EF4-FFF2-40B4-BE49-F238E27FC236}">
                  <a16:creationId xmlns="" xmlns:a16="http://schemas.microsoft.com/office/drawing/2014/main" id="{EA82167A-8D58-4A38-B78B-05C902829C13}"/>
                </a:ext>
              </a:extLst>
            </p:cNvPr>
            <p:cNvGrpSpPr/>
            <p:nvPr/>
          </p:nvGrpSpPr>
          <p:grpSpPr>
            <a:xfrm>
              <a:off x="1807048" y="3743746"/>
              <a:ext cx="2547258" cy="354564"/>
              <a:chOff x="3060441" y="2873829"/>
              <a:chExt cx="2547258" cy="354564"/>
            </a:xfrm>
            <a:noFill/>
          </p:grpSpPr>
          <p:sp>
            <p:nvSpPr>
              <p:cNvPr id="33" name="직사각형 32">
                <a:extLst>
                  <a:ext uri="{FF2B5EF4-FFF2-40B4-BE49-F238E27FC236}">
                    <a16:creationId xmlns="" xmlns:a16="http://schemas.microsoft.com/office/drawing/2014/main" id="{D4273962-A707-42F0-827E-039A01575EEB}"/>
                  </a:ext>
                </a:extLst>
              </p:cNvPr>
              <p:cNvSpPr/>
              <p:nvPr/>
            </p:nvSpPr>
            <p:spPr>
              <a:xfrm>
                <a:off x="3060441"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11</a:t>
                </a:r>
                <a:endParaRPr lang="ko-KR" altLang="en-US" sz="1300" dirty="0">
                  <a:solidFill>
                    <a:srgbClr val="193EB0"/>
                  </a:solidFill>
                  <a:latin typeface="SamsungOne 400" panose="020B0503030303020204" pitchFamily="34" charset="0"/>
                </a:endParaRPr>
              </a:p>
            </p:txBody>
          </p:sp>
          <p:sp>
            <p:nvSpPr>
              <p:cNvPr id="34" name="직사각형 33">
                <a:extLst>
                  <a:ext uri="{FF2B5EF4-FFF2-40B4-BE49-F238E27FC236}">
                    <a16:creationId xmlns="" xmlns:a16="http://schemas.microsoft.com/office/drawing/2014/main" id="{8BA0FB1B-F865-4192-91C6-6C33658BAEE2}"/>
                  </a:ext>
                </a:extLst>
              </p:cNvPr>
              <p:cNvSpPr/>
              <p:nvPr/>
            </p:nvSpPr>
            <p:spPr>
              <a:xfrm>
                <a:off x="3791339"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17</a:t>
                </a: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 xmlns:a16="http://schemas.microsoft.com/office/drawing/2014/main" id="{07D93A0F-F342-4B8B-878D-FA11BD292211}"/>
                  </a:ext>
                </a:extLst>
              </p:cNvPr>
              <p:cNvSpPr/>
              <p:nvPr/>
            </p:nvSpPr>
            <p:spPr>
              <a:xfrm>
                <a:off x="452223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26</a:t>
                </a:r>
                <a:endParaRPr lang="ko-KR" altLang="en-US" sz="1300" dirty="0">
                  <a:solidFill>
                    <a:srgbClr val="193EB0"/>
                  </a:solidFill>
                  <a:latin typeface="SamsungOne 400" panose="020B0503030303020204" pitchFamily="34" charset="0"/>
                </a:endParaRPr>
              </a:p>
            </p:txBody>
          </p:sp>
          <p:sp>
            <p:nvSpPr>
              <p:cNvPr id="36" name="직사각형 35">
                <a:extLst>
                  <a:ext uri="{FF2B5EF4-FFF2-40B4-BE49-F238E27FC236}">
                    <a16:creationId xmlns="" xmlns:a16="http://schemas.microsoft.com/office/drawing/2014/main" id="{9397072F-456A-4812-A688-6CA5079847EA}"/>
                  </a:ext>
                </a:extLst>
              </p:cNvPr>
              <p:cNvSpPr/>
              <p:nvPr/>
            </p:nvSpPr>
            <p:spPr>
              <a:xfrm>
                <a:off x="525313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grpSp>
        <p:sp>
          <p:nvSpPr>
            <p:cNvPr id="38" name="직사각형 37">
              <a:extLst>
                <a:ext uri="{FF2B5EF4-FFF2-40B4-BE49-F238E27FC236}">
                  <a16:creationId xmlns="" xmlns:a16="http://schemas.microsoft.com/office/drawing/2014/main" id="{58FAA0FC-301C-4E34-9811-4192A2C95CC9}"/>
                </a:ext>
              </a:extLst>
            </p:cNvPr>
            <p:cNvSpPr/>
            <p:nvPr/>
          </p:nvSpPr>
          <p:spPr>
            <a:xfrm>
              <a:off x="1706880" y="3717310"/>
              <a:ext cx="2869422" cy="370840"/>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p:cxnSp>
          <p:nvCxnSpPr>
            <p:cNvPr id="37" name="직선 화살표 연결선 36">
              <a:extLst>
                <a:ext uri="{FF2B5EF4-FFF2-40B4-BE49-F238E27FC236}">
                  <a16:creationId xmlns="" xmlns:a16="http://schemas.microsoft.com/office/drawing/2014/main" id="{D9C4794A-F012-4A2A-8E43-CF068B2D23D1}"/>
                </a:ext>
              </a:extLst>
            </p:cNvPr>
            <p:cNvCxnSpPr>
              <a:cxnSpLocks/>
            </p:cNvCxnSpPr>
            <p:nvPr/>
          </p:nvCxnSpPr>
          <p:spPr>
            <a:xfrm>
              <a:off x="3853205" y="4087653"/>
              <a:ext cx="0" cy="687547"/>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직사각형 41">
                  <a:extLst>
                    <a:ext uri="{FF2B5EF4-FFF2-40B4-BE49-F238E27FC236}">
                      <a16:creationId xmlns="" xmlns:a16="http://schemas.microsoft.com/office/drawing/2014/main" id="{F9998B78-8075-4F7A-A0CF-FE9372A8BD7F}"/>
                    </a:ext>
                  </a:extLst>
                </p:cNvPr>
                <p:cNvSpPr/>
                <p:nvPr/>
              </p:nvSpPr>
              <p:spPr>
                <a:xfrm>
                  <a:off x="2419176" y="4251455"/>
                  <a:ext cx="849668" cy="370840"/>
                </a:xfrm>
                <a:prstGeom prst="rect">
                  <a:avLst/>
                </a:prstGeom>
              </p:spPr>
              <p:txBody>
                <a:bodyPr wrap="none" lIns="36000" tIns="36000" rIns="36000" bIns="36000" anchor="ctr" anchorCtr="0">
                  <a:noAutofit/>
                </a:bodyPr>
                <a:lstStyle/>
                <a:p>
                  <a:pPr marL="0" lvl="1" algn="ctr">
                    <a:spcBef>
                      <a:spcPts val="600"/>
                    </a:spcBef>
                    <a:spcAft>
                      <a:spcPts val="600"/>
                    </a:spcAft>
                  </a:pPr>
                  <a14:m>
                    <m:oMath xmlns:m="http://schemas.openxmlformats.org/officeDocument/2006/math">
                      <m:r>
                        <a:rPr lang="en-US" altLang="ko-KR" i="1" smtClean="0">
                          <a:solidFill>
                            <a:schemeClr val="tx1"/>
                          </a:solidFill>
                          <a:latin typeface="Cambria Math" panose="02040503050406030204" pitchFamily="18" charset="0"/>
                          <a:cs typeface="Times New Roman" panose="02020603050405020304" pitchFamily="18" charset="0"/>
                        </a:rPr>
                        <m:t>𝑥</m:t>
                      </m:r>
                      <m:r>
                        <a:rPr lang="en-US" altLang="ko-KR" i="1" smtClean="0">
                          <a:solidFill>
                            <a:schemeClr val="tx1"/>
                          </a:solidFill>
                          <a:latin typeface="Cambria Math" panose="02040503050406030204" pitchFamily="18" charset="0"/>
                          <a:cs typeface="Times New Roman" panose="02020603050405020304" pitchFamily="18" charset="0"/>
                        </a:rPr>
                        <m:t>=2</m:t>
                      </m:r>
                    </m:oMath>
                  </a14:m>
                  <a:r>
                    <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6</a:t>
                  </a:r>
                </a:p>
              </p:txBody>
            </p:sp>
          </mc:Choice>
          <mc:Fallback xmlns="">
            <p:sp>
              <p:nvSpPr>
                <p:cNvPr id="42" name="직사각형 41">
                  <a:extLst>
                    <a:ext uri="{FF2B5EF4-FFF2-40B4-BE49-F238E27FC236}">
                      <a16:creationId xmlns="" xmlns:a16="http://schemas.microsoft.com/office/drawing/2014/main" xmlns:a14="http://schemas.microsoft.com/office/drawing/2010/main" id="{F9998B78-8075-4F7A-A0CF-FE9372A8BD7F}"/>
                    </a:ext>
                  </a:extLst>
                </p:cNvPr>
                <p:cNvSpPr>
                  <a:spLocks noRot="1" noChangeAspect="1" noMove="1" noResize="1" noEditPoints="1" noAdjustHandles="1" noChangeArrowheads="1" noChangeShapeType="1" noTextEdit="1"/>
                </p:cNvSpPr>
                <p:nvPr/>
              </p:nvSpPr>
              <p:spPr>
                <a:xfrm>
                  <a:off x="2419176" y="4251455"/>
                  <a:ext cx="849668" cy="370840"/>
                </a:xfrm>
                <a:prstGeom prst="rect">
                  <a:avLst/>
                </a:prstGeom>
                <a:blipFill rotWithShape="0">
                  <a:blip r:embed="rId2"/>
                  <a:stretch>
                    <a:fillRect t="-8197" r="-6475" b="-2623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직사각형 42">
                  <a:extLst>
                    <a:ext uri="{FF2B5EF4-FFF2-40B4-BE49-F238E27FC236}">
                      <a16:creationId xmlns="" xmlns:a16="http://schemas.microsoft.com/office/drawing/2014/main" id="{4C6456A1-A499-4D62-A187-DABF9518C0AB}"/>
                    </a:ext>
                  </a:extLst>
                </p:cNvPr>
                <p:cNvSpPr/>
                <p:nvPr/>
              </p:nvSpPr>
              <p:spPr>
                <a:xfrm>
                  <a:off x="2419176" y="4770619"/>
                  <a:ext cx="849668" cy="370840"/>
                </a:xfrm>
                <a:prstGeom prst="rect">
                  <a:avLst/>
                </a:prstGeom>
              </p:spPr>
              <p:txBody>
                <a:bodyPr wrap="none" lIns="36000" tIns="36000" rIns="36000" bIns="36000" anchor="ctr" anchorCtr="0">
                  <a:noAutofit/>
                </a:bodyPr>
                <a:lstStyle/>
                <a:p>
                  <a:pPr marL="0" lvl="1" algn="ctr">
                    <a:spcBef>
                      <a:spcPts val="600"/>
                    </a:spcBef>
                    <a:spcAft>
                      <a:spcPts val="600"/>
                    </a:spcAft>
                  </a:pPr>
                  <a14:m>
                    <m:oMathPara xmlns:m="http://schemas.openxmlformats.org/officeDocument/2006/math">
                      <m:oMathParaPr>
                        <m:jc m:val="left"/>
                      </m:oMathParaPr>
                      <m:oMath xmlns:m="http://schemas.openxmlformats.org/officeDocument/2006/math">
                        <m:r>
                          <a:rPr lang="en-US" altLang="ko-KR" b="0" i="1" smtClean="0">
                            <a:solidFill>
                              <a:schemeClr val="tx1"/>
                            </a:solidFill>
                            <a:latin typeface="Cambria Math" panose="02040503050406030204" pitchFamily="18" charset="0"/>
                            <a:cs typeface="Times New Roman" panose="02020603050405020304" pitchFamily="18" charset="0"/>
                          </a:rPr>
                          <m:t>𝑆</m:t>
                        </m:r>
                        <m:r>
                          <a:rPr lang="en-US" altLang="ko-KR" i="1" smtClean="0">
                            <a:solidFill>
                              <a:schemeClr val="tx1"/>
                            </a:solidFill>
                            <a:latin typeface="Cambria Math" panose="02040503050406030204" pitchFamily="18" charset="0"/>
                            <a:cs typeface="Times New Roman" panose="02020603050405020304" pitchFamily="18" charset="0"/>
                          </a:rPr>
                          <m:t>=</m:t>
                        </m:r>
                      </m:oMath>
                    </m:oMathPara>
                  </a14:m>
                  <a:endParaRPr lang="en-US" altLang="ko-KR"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43" name="직사각형 42">
                  <a:extLst>
                    <a:ext uri="{FF2B5EF4-FFF2-40B4-BE49-F238E27FC236}">
                      <a16:creationId xmlns="" xmlns:a16="http://schemas.microsoft.com/office/drawing/2014/main" xmlns:a14="http://schemas.microsoft.com/office/drawing/2010/main" id="{4C6456A1-A499-4D62-A187-DABF9518C0AB}"/>
                    </a:ext>
                  </a:extLst>
                </p:cNvPr>
                <p:cNvSpPr>
                  <a:spLocks noRot="1" noChangeAspect="1" noMove="1" noResize="1" noEditPoints="1" noAdjustHandles="1" noChangeArrowheads="1" noChangeShapeType="1" noTextEdit="1"/>
                </p:cNvSpPr>
                <p:nvPr/>
              </p:nvSpPr>
              <p:spPr>
                <a:xfrm>
                  <a:off x="2419176" y="4770619"/>
                  <a:ext cx="849668" cy="370840"/>
                </a:xfrm>
                <a:prstGeom prst="rect">
                  <a:avLst/>
                </a:prstGeom>
                <a:blipFill rotWithShape="0">
                  <a:blip r:embed="rId3"/>
                  <a:stretch>
                    <a:fillRect l="-5755"/>
                  </a:stretch>
                </a:blipFill>
              </p:spPr>
              <p:txBody>
                <a:bodyPr/>
                <a:lstStyle/>
                <a:p>
                  <a:r>
                    <a:rPr lang="ko-KR" altLang="en-US">
                      <a:noFill/>
                    </a:rPr>
                    <a:t> </a:t>
                  </a:r>
                </a:p>
              </p:txBody>
            </p:sp>
          </mc:Fallback>
        </mc:AlternateContent>
        <p:grpSp>
          <p:nvGrpSpPr>
            <p:cNvPr id="44" name="그룹 43">
              <a:extLst>
                <a:ext uri="{FF2B5EF4-FFF2-40B4-BE49-F238E27FC236}">
                  <a16:creationId xmlns="" xmlns:a16="http://schemas.microsoft.com/office/drawing/2014/main" id="{3FB2422E-367E-4515-BAF4-91EAA9E96A27}"/>
                </a:ext>
              </a:extLst>
            </p:cNvPr>
            <p:cNvGrpSpPr/>
            <p:nvPr/>
          </p:nvGrpSpPr>
          <p:grpSpPr>
            <a:xfrm>
              <a:off x="3268844" y="4797162"/>
              <a:ext cx="1085462" cy="354564"/>
              <a:chOff x="4522237" y="2873829"/>
              <a:chExt cx="1085462" cy="354564"/>
            </a:xfrm>
            <a:noFill/>
          </p:grpSpPr>
          <p:sp>
            <p:nvSpPr>
              <p:cNvPr id="47" name="직사각형 46">
                <a:extLst>
                  <a:ext uri="{FF2B5EF4-FFF2-40B4-BE49-F238E27FC236}">
                    <a16:creationId xmlns="" xmlns:a16="http://schemas.microsoft.com/office/drawing/2014/main" id="{888F0D66-33C2-4339-9D4F-2B48B7C3327D}"/>
                  </a:ext>
                </a:extLst>
              </p:cNvPr>
              <p:cNvSpPr/>
              <p:nvPr/>
            </p:nvSpPr>
            <p:spPr>
              <a:xfrm>
                <a:off x="4522237"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b="1" dirty="0">
                    <a:solidFill>
                      <a:srgbClr val="FF0000"/>
                    </a:solidFill>
                    <a:latin typeface="SamsungOne 400" panose="020B0503030303020204" pitchFamily="34" charset="0"/>
                    <a:ea typeface="SamsungOne 400" panose="020B0503030303020204" pitchFamily="34" charset="0"/>
                  </a:rPr>
                  <a:t>26</a:t>
                </a:r>
                <a:endParaRPr lang="ko-KR" altLang="en-US" sz="1300" b="1" dirty="0">
                  <a:solidFill>
                    <a:srgbClr val="FF0000"/>
                  </a:solidFill>
                  <a:latin typeface="SamsungOne 400" panose="020B0503030303020204" pitchFamily="34" charset="0"/>
                </a:endParaRPr>
              </a:p>
            </p:txBody>
          </p:sp>
          <p:sp>
            <p:nvSpPr>
              <p:cNvPr id="48" name="직사각형 47">
                <a:extLst>
                  <a:ext uri="{FF2B5EF4-FFF2-40B4-BE49-F238E27FC236}">
                    <a16:creationId xmlns="" xmlns:a16="http://schemas.microsoft.com/office/drawing/2014/main" id="{77A155C4-3063-4F2F-9C5A-46BA261BA79F}"/>
                  </a:ext>
                </a:extLst>
              </p:cNvPr>
              <p:cNvSpPr/>
              <p:nvPr/>
            </p:nvSpPr>
            <p:spPr>
              <a:xfrm>
                <a:off x="5253135" y="2873829"/>
                <a:ext cx="354564" cy="354564"/>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ea typeface="SamsungOne 400" panose="020B0503030303020204" pitchFamily="34" charset="0"/>
                  </a:rPr>
                  <a:t>28</a:t>
                </a:r>
                <a:endParaRPr lang="ko-KR" altLang="en-US" sz="1300" dirty="0">
                  <a:solidFill>
                    <a:srgbClr val="193EB0"/>
                  </a:solidFill>
                  <a:latin typeface="SamsungOne 400" panose="020B0503030303020204" pitchFamily="34" charset="0"/>
                </a:endParaRPr>
              </a:p>
            </p:txBody>
          </p:sp>
        </p:grpSp>
        <p:sp>
          <p:nvSpPr>
            <p:cNvPr id="49" name="직사각형 48">
              <a:extLst>
                <a:ext uri="{FF2B5EF4-FFF2-40B4-BE49-F238E27FC236}">
                  <a16:creationId xmlns="" xmlns:a16="http://schemas.microsoft.com/office/drawing/2014/main" id="{90A4B00F-C28E-4CAB-A6D0-8CAB0D2D8D54}"/>
                </a:ext>
              </a:extLst>
            </p:cNvPr>
            <p:cNvSpPr/>
            <p:nvPr/>
          </p:nvSpPr>
          <p:spPr>
            <a:xfrm>
              <a:off x="3058528" y="4770726"/>
              <a:ext cx="1517774" cy="370840"/>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39" name="직사각형 38">
                  <a:extLst>
                    <a:ext uri="{FF2B5EF4-FFF2-40B4-BE49-F238E27FC236}">
                      <a16:creationId xmlns="" xmlns:a16="http://schemas.microsoft.com/office/drawing/2014/main" id="{93C6DFBD-8915-41AD-9D16-FE7256441D40}"/>
                    </a:ext>
                  </a:extLst>
                </p:cNvPr>
                <p:cNvSpPr/>
                <p:nvPr/>
              </p:nvSpPr>
              <p:spPr>
                <a:xfrm>
                  <a:off x="2247905" y="5456338"/>
                  <a:ext cx="2303562" cy="370840"/>
                </a:xfrm>
                <a:prstGeom prst="rect">
                  <a:avLst/>
                </a:prstGeom>
              </p:spPr>
              <p:txBody>
                <a:bodyPr wrap="none" lIns="36000" tIns="36000" rIns="36000" bIns="36000" anchor="ctr" anchorCtr="0">
                  <a:noAutofit/>
                </a:bodyPr>
                <a:lstStyle/>
                <a:p>
                  <a:pPr marL="0" lvl="1" algn="ctr">
                    <a:spcBef>
                      <a:spcPts val="600"/>
                    </a:spcBef>
                    <a:spcAft>
                      <a:spcPts val="600"/>
                    </a:spcAft>
                  </a:pPr>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Compare </a:t>
                  </a:r>
                  <a14:m>
                    <m:oMath xmlns:m="http://schemas.openxmlformats.org/officeDocument/2006/math">
                      <m:r>
                        <a:rPr lang="en-US" altLang="ko-KR" sz="1600" i="1" smtClean="0">
                          <a:solidFill>
                            <a:schemeClr val="tx1"/>
                          </a:solidFill>
                          <a:latin typeface="Cambria Math" panose="02040503050406030204" pitchFamily="18" charset="0"/>
                          <a:cs typeface="Times New Roman" panose="02020603050405020304" pitchFamily="18" charset="0"/>
                        </a:rPr>
                        <m:t>𝑥</m:t>
                      </m:r>
                    </m:oMath>
                  </a14:m>
                  <a:r>
                    <a:rPr lang="en-US" altLang="ko-KR" sz="16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 with 26</a:t>
                  </a:r>
                </a:p>
              </p:txBody>
            </p:sp>
          </mc:Choice>
          <mc:Fallback xmlns="">
            <p:sp>
              <p:nvSpPr>
                <p:cNvPr id="39" name="직사각형 38">
                  <a:extLst>
                    <a:ext uri="{FF2B5EF4-FFF2-40B4-BE49-F238E27FC236}">
                      <a16:creationId xmlns:a16="http://schemas.microsoft.com/office/drawing/2014/main" xmlns:a14="http://schemas.microsoft.com/office/drawing/2010/main" xmlns="" id="{93C6DFBD-8915-41AD-9D16-FE7256441D40}"/>
                    </a:ext>
                  </a:extLst>
                </p:cNvPr>
                <p:cNvSpPr>
                  <a:spLocks noRot="1" noChangeAspect="1" noMove="1" noResize="1" noEditPoints="1" noAdjustHandles="1" noChangeArrowheads="1" noChangeShapeType="1" noTextEdit="1"/>
                </p:cNvSpPr>
                <p:nvPr/>
              </p:nvSpPr>
              <p:spPr>
                <a:xfrm>
                  <a:off x="2247905" y="5456338"/>
                  <a:ext cx="2303562" cy="370840"/>
                </a:xfrm>
                <a:prstGeom prst="rect">
                  <a:avLst/>
                </a:prstGeom>
                <a:blipFill rotWithShape="0">
                  <a:blip r:embed="rId4"/>
                  <a:stretch>
                    <a:fillRect b="-16393"/>
                  </a:stretch>
                </a:blipFill>
              </p:spPr>
              <p:txBody>
                <a:bodyPr/>
                <a:lstStyle/>
                <a:p>
                  <a:r>
                    <a:rPr lang="ko-KR" altLang="en-US">
                      <a:noFill/>
                    </a:rPr>
                    <a:t> </a:t>
                  </a:r>
                </a:p>
              </p:txBody>
            </p:sp>
          </mc:Fallback>
        </mc:AlternateContent>
        <p:cxnSp>
          <p:nvCxnSpPr>
            <p:cNvPr id="40" name="직선 화살표 연결선 39">
              <a:extLst>
                <a:ext uri="{FF2B5EF4-FFF2-40B4-BE49-F238E27FC236}">
                  <a16:creationId xmlns="" xmlns:a16="http://schemas.microsoft.com/office/drawing/2014/main" id="{075C73DE-75E2-4001-A246-4B168185FDE8}"/>
                </a:ext>
              </a:extLst>
            </p:cNvPr>
            <p:cNvCxnSpPr/>
            <p:nvPr/>
          </p:nvCxnSpPr>
          <p:spPr>
            <a:xfrm flipH="1" flipV="1">
              <a:off x="3457010" y="5128331"/>
              <a:ext cx="1" cy="323332"/>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직사각형 44">
                  <a:extLst>
                    <a:ext uri="{FF2B5EF4-FFF2-40B4-BE49-F238E27FC236}">
                      <a16:creationId xmlns="" xmlns:a16="http://schemas.microsoft.com/office/drawing/2014/main" id="{1A2F3D17-E681-4F2D-B50A-A6FF191B495A}"/>
                    </a:ext>
                  </a:extLst>
                </p:cNvPr>
                <p:cNvSpPr/>
                <p:nvPr/>
              </p:nvSpPr>
              <p:spPr>
                <a:xfrm>
                  <a:off x="5085204" y="5278657"/>
                  <a:ext cx="3240360" cy="698252"/>
                </a:xfrm>
                <a:prstGeom prst="rect">
                  <a:avLst/>
                </a:prstGeom>
              </p:spPr>
              <p:txBody>
                <a:bodyPr wrap="none" lIns="36000" tIns="36000" rIns="36000" bIns="36000" anchor="ctr" anchorCtr="0">
                  <a:noAutofit/>
                </a:bodyPr>
                <a:lstStyle/>
                <a:p>
                  <a:pPr marL="0" lvl="1"/>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Determine that </a:t>
                  </a:r>
                  <a14:m>
                    <m:oMath xmlns:m="http://schemas.openxmlformats.org/officeDocument/2006/math">
                      <m:r>
                        <a:rPr lang="en-US" altLang="ko-KR" sz="1600" i="1" smtClean="0">
                          <a:latin typeface="Cambria Math" panose="02040503050406030204" pitchFamily="18" charset="0"/>
                          <a:cs typeface="Times New Roman" panose="02020603050405020304" pitchFamily="18" charset="0"/>
                        </a:rPr>
                        <m:t>𝑥</m:t>
                      </m:r>
                    </m:oMath>
                  </a14:m>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is present</a:t>
                  </a:r>
                </a:p>
                <a:p>
                  <a:pPr marL="0" lvl="1"/>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  because </a:t>
                  </a:r>
                  <a14:m>
                    <m:oMath xmlns:m="http://schemas.openxmlformats.org/officeDocument/2006/math">
                      <m:r>
                        <a:rPr lang="en-US" altLang="ko-KR" sz="1600">
                          <a:latin typeface="Cambria Math" panose="02040503050406030204" pitchFamily="18" charset="0"/>
                          <a:cs typeface="Times New Roman" panose="02020603050405020304" pitchFamily="18" charset="0"/>
                        </a:rPr>
                        <m:t>𝑥</m:t>
                      </m:r>
                      <m:r>
                        <a:rPr lang="en-US" altLang="ko-KR" sz="1600">
                          <a:latin typeface="Cambria Math" panose="02040503050406030204" pitchFamily="18" charset="0"/>
                          <a:cs typeface="Times New Roman" panose="02020603050405020304" pitchFamily="18" charset="0"/>
                        </a:rPr>
                        <m:t>=26</m:t>
                      </m:r>
                    </m:oMath>
                  </a14:m>
                  <a:endParaRPr lang="en-US" altLang="ko-KR" sz="1600" dirty="0">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45" name="직사각형 44">
                  <a:extLst>
                    <a:ext uri="{FF2B5EF4-FFF2-40B4-BE49-F238E27FC236}">
                      <a16:creationId xmlns:a16="http://schemas.microsoft.com/office/drawing/2014/main" xmlns:a14="http://schemas.microsoft.com/office/drawing/2010/main" xmlns="" id="{1A2F3D17-E681-4F2D-B50A-A6FF191B495A}"/>
                    </a:ext>
                  </a:extLst>
                </p:cNvPr>
                <p:cNvSpPr>
                  <a:spLocks noRot="1" noChangeAspect="1" noMove="1" noResize="1" noEditPoints="1" noAdjustHandles="1" noChangeArrowheads="1" noChangeShapeType="1" noTextEdit="1"/>
                </p:cNvSpPr>
                <p:nvPr/>
              </p:nvSpPr>
              <p:spPr>
                <a:xfrm>
                  <a:off x="5085204" y="5278657"/>
                  <a:ext cx="3240360" cy="698252"/>
                </a:xfrm>
                <a:prstGeom prst="rect">
                  <a:avLst/>
                </a:prstGeom>
                <a:blipFill rotWithShape="0">
                  <a:blip r:embed="rId5"/>
                  <a:stretch>
                    <a:fillRect b="-3509"/>
                  </a:stretch>
                </a:blipFill>
              </p:spPr>
              <p:txBody>
                <a:bodyPr/>
                <a:lstStyle/>
                <a:p>
                  <a:r>
                    <a:rPr lang="ko-KR" altLang="en-US">
                      <a:noFill/>
                    </a:rPr>
                    <a:t> </a:t>
                  </a:r>
                </a:p>
              </p:txBody>
            </p:sp>
          </mc:Fallback>
        </mc:AlternateContent>
        <p:cxnSp>
          <p:nvCxnSpPr>
            <p:cNvPr id="46" name="직선 화살표 연결선 45">
              <a:extLst>
                <a:ext uri="{FF2B5EF4-FFF2-40B4-BE49-F238E27FC236}">
                  <a16:creationId xmlns="" xmlns:a16="http://schemas.microsoft.com/office/drawing/2014/main" id="{18549A19-4118-44D0-8E27-2D8861B73531}"/>
                </a:ext>
              </a:extLst>
            </p:cNvPr>
            <p:cNvCxnSpPr/>
            <p:nvPr/>
          </p:nvCxnSpPr>
          <p:spPr>
            <a:xfrm>
              <a:off x="4435195" y="5627783"/>
              <a:ext cx="650009" cy="0"/>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4" name="직사각형 5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5" name="직사각형 5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6" name="직사각형 5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57" name="TextBox 56">
            <a:extLst>
              <a:ext uri="{FF2B5EF4-FFF2-40B4-BE49-F238E27FC236}">
                <a16:creationId xmlns:a16="http://schemas.microsoft.com/office/drawing/2014/main" xmlns="" id="{F19CC24E-A2BB-4E2A-BB13-4BD1D588FDEB}"/>
              </a:ext>
            </a:extLst>
          </p:cNvPr>
          <p:cNvSpPr txBox="1"/>
          <p:nvPr/>
        </p:nvSpPr>
        <p:spPr>
          <a:xfrm>
            <a:off x="361950" y="1586913"/>
            <a:ext cx="58028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Binary Search and the Divide-and-Conquer</a:t>
            </a:r>
          </a:p>
        </p:txBody>
      </p:sp>
      <p:sp>
        <p:nvSpPr>
          <p:cNvPr id="58" name="직사각형 57">
            <a:extLst>
              <a:ext uri="{FF2B5EF4-FFF2-40B4-BE49-F238E27FC236}">
                <a16:creationId xmlns:a16="http://schemas.microsoft.com/office/drawing/2014/main" xmlns="" id="{F592450A-01E1-4E06-9A3E-8EA290D8E695}"/>
              </a:ext>
            </a:extLst>
          </p:cNvPr>
          <p:cNvSpPr/>
          <p:nvPr/>
        </p:nvSpPr>
        <p:spPr>
          <a:xfrm>
            <a:off x="580388" y="2010291"/>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If the middle element of S is equal to x, the search can be terminated.</a:t>
            </a:r>
          </a:p>
          <a:p>
            <a:pPr marL="115888" indent="-115888" latinLnBrk="0">
              <a:spcAft>
                <a:spcPts val="6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If S continues to search binary and becomes an empty set, we can see that x is an element that does not exist in the list S.</a:t>
            </a:r>
          </a:p>
        </p:txBody>
      </p:sp>
    </p:spTree>
    <p:extLst>
      <p:ext uri="{BB962C8B-B14F-4D97-AF65-F5344CB8AC3E}">
        <p14:creationId xmlns:p14="http://schemas.microsoft.com/office/powerpoint/2010/main" val="3041242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 name="표 176">
            <a:extLst>
              <a:ext uri="{FF2B5EF4-FFF2-40B4-BE49-F238E27FC236}">
                <a16:creationId xmlns="" xmlns:a16="http://schemas.microsoft.com/office/drawing/2014/main" id="{E264A9A1-35B8-4431-A96F-1A09596EEF7A}"/>
              </a:ext>
            </a:extLst>
          </p:cNvPr>
          <p:cNvGraphicFramePr>
            <a:graphicFrameLocks noGrp="1"/>
          </p:cNvGraphicFramePr>
          <p:nvPr>
            <p:extLst>
              <p:ext uri="{D42A27DB-BD31-4B8C-83A1-F6EECF244321}">
                <p14:modId xmlns:p14="http://schemas.microsoft.com/office/powerpoint/2010/main" val="2419308815"/>
              </p:ext>
            </p:extLst>
          </p:nvPr>
        </p:nvGraphicFramePr>
        <p:xfrm>
          <a:off x="3088738" y="3204684"/>
          <a:ext cx="3751384"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gridCol w="468923">
                  <a:extLst>
                    <a:ext uri="{9D8B030D-6E8A-4147-A177-3AD203B41FA5}">
                      <a16:colId xmlns="" xmlns:a16="http://schemas.microsoft.com/office/drawing/2014/main" val="3657973306"/>
                    </a:ext>
                  </a:extLst>
                </a:gridCol>
                <a:gridCol w="468923">
                  <a:extLst>
                    <a:ext uri="{9D8B030D-6E8A-4147-A177-3AD203B41FA5}">
                      <a16:colId xmlns="" xmlns:a16="http://schemas.microsoft.com/office/drawing/2014/main" val="2460095880"/>
                    </a:ext>
                  </a:extLst>
                </a:gridCol>
                <a:gridCol w="468923">
                  <a:extLst>
                    <a:ext uri="{9D8B030D-6E8A-4147-A177-3AD203B41FA5}">
                      <a16:colId xmlns="" xmlns:a16="http://schemas.microsoft.com/office/drawing/2014/main" val="3434519903"/>
                    </a:ext>
                  </a:extLst>
                </a:gridCol>
                <a:gridCol w="468923">
                  <a:extLst>
                    <a:ext uri="{9D8B030D-6E8A-4147-A177-3AD203B41FA5}">
                      <a16:colId xmlns="" xmlns:a16="http://schemas.microsoft.com/office/drawing/2014/main" val="239540479"/>
                    </a:ext>
                  </a:extLst>
                </a:gridCol>
                <a:gridCol w="468923">
                  <a:extLst>
                    <a:ext uri="{9D8B030D-6E8A-4147-A177-3AD203B41FA5}">
                      <a16:colId xmlns="" xmlns:a16="http://schemas.microsoft.com/office/drawing/2014/main" val="3655000574"/>
                    </a:ext>
                  </a:extLst>
                </a:gridCol>
                <a:gridCol w="468923">
                  <a:extLst>
                    <a:ext uri="{9D8B030D-6E8A-4147-A177-3AD203B41FA5}">
                      <a16:colId xmlns="" xmlns:a16="http://schemas.microsoft.com/office/drawing/2014/main" val="216138815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27</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78" name="표 177">
            <a:extLst>
              <a:ext uri="{FF2B5EF4-FFF2-40B4-BE49-F238E27FC236}">
                <a16:creationId xmlns="" xmlns:a16="http://schemas.microsoft.com/office/drawing/2014/main" id="{0D54BC53-282C-410F-B578-858C2E41E841}"/>
              </a:ext>
            </a:extLst>
          </p:cNvPr>
          <p:cNvGraphicFramePr>
            <a:graphicFrameLocks noGrp="1"/>
          </p:cNvGraphicFramePr>
          <p:nvPr>
            <p:extLst>
              <p:ext uri="{D42A27DB-BD31-4B8C-83A1-F6EECF244321}">
                <p14:modId xmlns:p14="http://schemas.microsoft.com/office/powerpoint/2010/main" val="1822628629"/>
              </p:ext>
            </p:extLst>
          </p:nvPr>
        </p:nvGraphicFramePr>
        <p:xfrm>
          <a:off x="2012102" y="4046327"/>
          <a:ext cx="1875692"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657973306"/>
                    </a:ext>
                  </a:extLst>
                </a:gridCol>
                <a:gridCol w="468923">
                  <a:extLst>
                    <a:ext uri="{9D8B030D-6E8A-4147-A177-3AD203B41FA5}">
                      <a16:colId xmlns="" xmlns:a16="http://schemas.microsoft.com/office/drawing/2014/main" val="2460095880"/>
                    </a:ext>
                  </a:extLst>
                </a:gridCol>
                <a:gridCol w="468923">
                  <a:extLst>
                    <a:ext uri="{9D8B030D-6E8A-4147-A177-3AD203B41FA5}">
                      <a16:colId xmlns="" xmlns:a16="http://schemas.microsoft.com/office/drawing/2014/main" val="3434519903"/>
                    </a:ext>
                  </a:extLst>
                </a:gridCol>
                <a:gridCol w="468923">
                  <a:extLst>
                    <a:ext uri="{9D8B030D-6E8A-4147-A177-3AD203B41FA5}">
                      <a16:colId xmlns="" xmlns:a16="http://schemas.microsoft.com/office/drawing/2014/main" val="239540479"/>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27</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79" name="표 178">
            <a:extLst>
              <a:ext uri="{FF2B5EF4-FFF2-40B4-BE49-F238E27FC236}">
                <a16:creationId xmlns="" xmlns:a16="http://schemas.microsoft.com/office/drawing/2014/main" id="{FB7C76AA-9B96-44D6-89BC-919159712CF5}"/>
              </a:ext>
            </a:extLst>
          </p:cNvPr>
          <p:cNvGraphicFramePr>
            <a:graphicFrameLocks noGrp="1"/>
          </p:cNvGraphicFramePr>
          <p:nvPr>
            <p:extLst>
              <p:ext uri="{D42A27DB-BD31-4B8C-83A1-F6EECF244321}">
                <p14:modId xmlns:p14="http://schemas.microsoft.com/office/powerpoint/2010/main" val="705160569"/>
              </p:ext>
            </p:extLst>
          </p:nvPr>
        </p:nvGraphicFramePr>
        <p:xfrm>
          <a:off x="1434990" y="4884652"/>
          <a:ext cx="937846"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27</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80" name="표 179">
            <a:extLst>
              <a:ext uri="{FF2B5EF4-FFF2-40B4-BE49-F238E27FC236}">
                <a16:creationId xmlns="" xmlns:a16="http://schemas.microsoft.com/office/drawing/2014/main" id="{0C4C1A7E-B923-4266-AB5D-E8B423C8288C}"/>
              </a:ext>
            </a:extLst>
          </p:cNvPr>
          <p:cNvGraphicFramePr>
            <a:graphicFrameLocks noGrp="1"/>
          </p:cNvGraphicFramePr>
          <p:nvPr>
            <p:extLst>
              <p:ext uri="{D42A27DB-BD31-4B8C-83A1-F6EECF244321}">
                <p14:modId xmlns:p14="http://schemas.microsoft.com/office/powerpoint/2010/main" val="3099749568"/>
              </p:ext>
            </p:extLst>
          </p:nvPr>
        </p:nvGraphicFramePr>
        <p:xfrm>
          <a:off x="6185776" y="4046327"/>
          <a:ext cx="1875692"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gridCol w="468923">
                  <a:extLst>
                    <a:ext uri="{9D8B030D-6E8A-4147-A177-3AD203B41FA5}">
                      <a16:colId xmlns="" xmlns:a16="http://schemas.microsoft.com/office/drawing/2014/main" val="3657973306"/>
                    </a:ext>
                  </a:extLst>
                </a:gridCol>
                <a:gridCol w="468923">
                  <a:extLst>
                    <a:ext uri="{9D8B030D-6E8A-4147-A177-3AD203B41FA5}">
                      <a16:colId xmlns="" xmlns:a16="http://schemas.microsoft.com/office/drawing/2014/main" val="246009588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81" name="표 180">
            <a:extLst>
              <a:ext uri="{FF2B5EF4-FFF2-40B4-BE49-F238E27FC236}">
                <a16:creationId xmlns="" xmlns:a16="http://schemas.microsoft.com/office/drawing/2014/main" id="{C32FC219-5E69-428F-9CA3-CDD49BFB560B}"/>
              </a:ext>
            </a:extLst>
          </p:cNvPr>
          <p:cNvGraphicFramePr>
            <a:graphicFrameLocks noGrp="1"/>
          </p:cNvGraphicFramePr>
          <p:nvPr>
            <p:extLst>
              <p:ext uri="{D42A27DB-BD31-4B8C-83A1-F6EECF244321}">
                <p14:modId xmlns:p14="http://schemas.microsoft.com/office/powerpoint/2010/main" val="3028172030"/>
              </p:ext>
            </p:extLst>
          </p:nvPr>
        </p:nvGraphicFramePr>
        <p:xfrm>
          <a:off x="5563448" y="4884652"/>
          <a:ext cx="937846"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82" name="표 181">
            <a:extLst>
              <a:ext uri="{FF2B5EF4-FFF2-40B4-BE49-F238E27FC236}">
                <a16:creationId xmlns="" xmlns:a16="http://schemas.microsoft.com/office/drawing/2014/main" id="{67BCAC38-98A0-4BD3-97DA-6AF2FF513214}"/>
              </a:ext>
            </a:extLst>
          </p:cNvPr>
          <p:cNvGraphicFramePr>
            <a:graphicFrameLocks noGrp="1"/>
          </p:cNvGraphicFramePr>
          <p:nvPr>
            <p:extLst>
              <p:ext uri="{D42A27DB-BD31-4B8C-83A1-F6EECF244321}">
                <p14:modId xmlns:p14="http://schemas.microsoft.com/office/powerpoint/2010/main" val="1914582926"/>
              </p:ext>
            </p:extLst>
          </p:nvPr>
        </p:nvGraphicFramePr>
        <p:xfrm>
          <a:off x="3499219" y="4884652"/>
          <a:ext cx="937846"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83" name="표 182">
            <a:extLst>
              <a:ext uri="{FF2B5EF4-FFF2-40B4-BE49-F238E27FC236}">
                <a16:creationId xmlns="" xmlns:a16="http://schemas.microsoft.com/office/drawing/2014/main" id="{1E3FF1C1-577F-4291-9F00-21DE54B3BE2F}"/>
              </a:ext>
            </a:extLst>
          </p:cNvPr>
          <p:cNvGraphicFramePr>
            <a:graphicFrameLocks noGrp="1"/>
          </p:cNvGraphicFramePr>
          <p:nvPr>
            <p:extLst>
              <p:ext uri="{D42A27DB-BD31-4B8C-83A1-F6EECF244321}">
                <p14:modId xmlns:p14="http://schemas.microsoft.com/office/powerpoint/2010/main" val="1291143984"/>
              </p:ext>
            </p:extLst>
          </p:nvPr>
        </p:nvGraphicFramePr>
        <p:xfrm>
          <a:off x="7627678" y="4884652"/>
          <a:ext cx="937846"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cxnSp>
        <p:nvCxnSpPr>
          <p:cNvPr id="184" name="직선 화살표 연결선 183">
            <a:extLst>
              <a:ext uri="{FF2B5EF4-FFF2-40B4-BE49-F238E27FC236}">
                <a16:creationId xmlns="" xmlns:a16="http://schemas.microsoft.com/office/drawing/2014/main" id="{48FE700F-36D7-491E-9BAF-09550BF3BE50}"/>
              </a:ext>
            </a:extLst>
          </p:cNvPr>
          <p:cNvCxnSpPr/>
          <p:nvPr/>
        </p:nvCxnSpPr>
        <p:spPr>
          <a:xfrm flipH="1">
            <a:off x="2956298" y="3572100"/>
            <a:ext cx="832100" cy="486927"/>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직선 화살표 연결선 184">
            <a:extLst>
              <a:ext uri="{FF2B5EF4-FFF2-40B4-BE49-F238E27FC236}">
                <a16:creationId xmlns="" xmlns:a16="http://schemas.microsoft.com/office/drawing/2014/main" id="{E770464A-300A-495A-AADE-2D45911C20BF}"/>
              </a:ext>
            </a:extLst>
          </p:cNvPr>
          <p:cNvCxnSpPr>
            <a:endCxn id="179" idx="0"/>
          </p:cNvCxnSpPr>
          <p:nvPr/>
        </p:nvCxnSpPr>
        <p:spPr>
          <a:xfrm flipH="1">
            <a:off x="1903913" y="4417167"/>
            <a:ext cx="321275" cy="467485"/>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6" name="직선 화살표 연결선 185">
            <a:extLst>
              <a:ext uri="{FF2B5EF4-FFF2-40B4-BE49-F238E27FC236}">
                <a16:creationId xmlns="" xmlns:a16="http://schemas.microsoft.com/office/drawing/2014/main" id="{B1D5C1D7-D0A5-4D5C-8D99-7DF474111400}"/>
              </a:ext>
            </a:extLst>
          </p:cNvPr>
          <p:cNvCxnSpPr/>
          <p:nvPr/>
        </p:nvCxnSpPr>
        <p:spPr>
          <a:xfrm flipH="1">
            <a:off x="1342108" y="5255492"/>
            <a:ext cx="297274" cy="466267"/>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직선 화살표 연결선 186">
            <a:extLst>
              <a:ext uri="{FF2B5EF4-FFF2-40B4-BE49-F238E27FC236}">
                <a16:creationId xmlns="" xmlns:a16="http://schemas.microsoft.com/office/drawing/2014/main" id="{7F275875-081F-4BA8-AB99-27D14BF1D83A}"/>
              </a:ext>
            </a:extLst>
          </p:cNvPr>
          <p:cNvCxnSpPr/>
          <p:nvPr/>
        </p:nvCxnSpPr>
        <p:spPr>
          <a:xfrm>
            <a:off x="2123466" y="5255492"/>
            <a:ext cx="258211" cy="466267"/>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8" name="직선 화살표 연결선 187">
            <a:extLst>
              <a:ext uri="{FF2B5EF4-FFF2-40B4-BE49-F238E27FC236}">
                <a16:creationId xmlns="" xmlns:a16="http://schemas.microsoft.com/office/drawing/2014/main" id="{D0EFEE86-1280-4588-8AD4-1AFCF1ED921E}"/>
              </a:ext>
            </a:extLst>
          </p:cNvPr>
          <p:cNvCxnSpPr/>
          <p:nvPr/>
        </p:nvCxnSpPr>
        <p:spPr>
          <a:xfrm>
            <a:off x="6185082" y="3576566"/>
            <a:ext cx="938540" cy="482461"/>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9" name="직선 화살표 연결선 188">
            <a:extLst>
              <a:ext uri="{FF2B5EF4-FFF2-40B4-BE49-F238E27FC236}">
                <a16:creationId xmlns="" xmlns:a16="http://schemas.microsoft.com/office/drawing/2014/main" id="{25F78F7B-BF85-4ADE-8B9E-61690A836594}"/>
              </a:ext>
            </a:extLst>
          </p:cNvPr>
          <p:cNvCxnSpPr/>
          <p:nvPr/>
        </p:nvCxnSpPr>
        <p:spPr>
          <a:xfrm>
            <a:off x="7813984" y="4409672"/>
            <a:ext cx="282617" cy="487680"/>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0" name="직선 화살표 연결선 189">
            <a:extLst>
              <a:ext uri="{FF2B5EF4-FFF2-40B4-BE49-F238E27FC236}">
                <a16:creationId xmlns="" xmlns:a16="http://schemas.microsoft.com/office/drawing/2014/main" id="{9C590626-3435-4C53-A1A3-A37085FE9E3D}"/>
              </a:ext>
            </a:extLst>
          </p:cNvPr>
          <p:cNvCxnSpPr>
            <a:endCxn id="212" idx="0"/>
          </p:cNvCxnSpPr>
          <p:nvPr/>
        </p:nvCxnSpPr>
        <p:spPr>
          <a:xfrm>
            <a:off x="8384633" y="5248441"/>
            <a:ext cx="234461" cy="461888"/>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1" name="직선 화살표 연결선 190">
            <a:extLst>
              <a:ext uri="{FF2B5EF4-FFF2-40B4-BE49-F238E27FC236}">
                <a16:creationId xmlns="" xmlns:a16="http://schemas.microsoft.com/office/drawing/2014/main" id="{776A2119-6D19-4574-842E-2B5D7D71AFA5}"/>
              </a:ext>
            </a:extLst>
          </p:cNvPr>
          <p:cNvCxnSpPr>
            <a:endCxn id="210" idx="0"/>
          </p:cNvCxnSpPr>
          <p:nvPr/>
        </p:nvCxnSpPr>
        <p:spPr>
          <a:xfrm flipH="1">
            <a:off x="7579522" y="5248441"/>
            <a:ext cx="234462" cy="461888"/>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2" name="직선 화살표 연결선 191">
            <a:extLst>
              <a:ext uri="{FF2B5EF4-FFF2-40B4-BE49-F238E27FC236}">
                <a16:creationId xmlns="" xmlns:a16="http://schemas.microsoft.com/office/drawing/2014/main" id="{19060286-B692-4E8B-9174-EDC17F2C787B}"/>
              </a:ext>
            </a:extLst>
          </p:cNvPr>
          <p:cNvCxnSpPr>
            <a:endCxn id="206" idx="0"/>
          </p:cNvCxnSpPr>
          <p:nvPr/>
        </p:nvCxnSpPr>
        <p:spPr>
          <a:xfrm flipH="1">
            <a:off x="5500384" y="5248441"/>
            <a:ext cx="234462" cy="461888"/>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직선 화살표 연결선 192">
            <a:extLst>
              <a:ext uri="{FF2B5EF4-FFF2-40B4-BE49-F238E27FC236}">
                <a16:creationId xmlns="" xmlns:a16="http://schemas.microsoft.com/office/drawing/2014/main" id="{3E103FE0-BB10-48CA-9EAD-30A0D05290D9}"/>
              </a:ext>
            </a:extLst>
          </p:cNvPr>
          <p:cNvCxnSpPr>
            <a:endCxn id="208" idx="0"/>
          </p:cNvCxnSpPr>
          <p:nvPr/>
        </p:nvCxnSpPr>
        <p:spPr>
          <a:xfrm>
            <a:off x="6305492" y="5248441"/>
            <a:ext cx="234461" cy="461888"/>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4" name="직선 화살표 연결선 193">
            <a:extLst>
              <a:ext uri="{FF2B5EF4-FFF2-40B4-BE49-F238E27FC236}">
                <a16:creationId xmlns="" xmlns:a16="http://schemas.microsoft.com/office/drawing/2014/main" id="{5D6A6F6E-05C4-4C67-A2EC-6F4C0CEA79E4}"/>
              </a:ext>
            </a:extLst>
          </p:cNvPr>
          <p:cNvCxnSpPr/>
          <p:nvPr/>
        </p:nvCxnSpPr>
        <p:spPr>
          <a:xfrm flipH="1">
            <a:off x="6032371" y="4405032"/>
            <a:ext cx="360737" cy="498670"/>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직선 화살표 연결선 194">
            <a:extLst>
              <a:ext uri="{FF2B5EF4-FFF2-40B4-BE49-F238E27FC236}">
                <a16:creationId xmlns="" xmlns:a16="http://schemas.microsoft.com/office/drawing/2014/main" id="{A5AFC43B-2DD0-43D7-BA45-DFB4BF343D36}"/>
              </a:ext>
            </a:extLst>
          </p:cNvPr>
          <p:cNvCxnSpPr/>
          <p:nvPr/>
        </p:nvCxnSpPr>
        <p:spPr>
          <a:xfrm>
            <a:off x="3669348" y="4409332"/>
            <a:ext cx="298794" cy="481670"/>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6" name="직선 화살표 연결선 195">
            <a:extLst>
              <a:ext uri="{FF2B5EF4-FFF2-40B4-BE49-F238E27FC236}">
                <a16:creationId xmlns="" xmlns:a16="http://schemas.microsoft.com/office/drawing/2014/main" id="{E0EF1350-7EF0-4E65-B3F9-C7D8E62B8163}"/>
              </a:ext>
            </a:extLst>
          </p:cNvPr>
          <p:cNvCxnSpPr>
            <a:endCxn id="211" idx="0"/>
          </p:cNvCxnSpPr>
          <p:nvPr/>
        </p:nvCxnSpPr>
        <p:spPr>
          <a:xfrm>
            <a:off x="4242087" y="5243041"/>
            <a:ext cx="218728" cy="467288"/>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7" name="직선 화살표 연결선 196">
            <a:extLst>
              <a:ext uri="{FF2B5EF4-FFF2-40B4-BE49-F238E27FC236}">
                <a16:creationId xmlns="" xmlns:a16="http://schemas.microsoft.com/office/drawing/2014/main" id="{24BB2F55-D4E1-408E-983B-8F2E0FD5CDEA}"/>
              </a:ext>
            </a:extLst>
          </p:cNvPr>
          <p:cNvCxnSpPr>
            <a:endCxn id="209" idx="0"/>
          </p:cNvCxnSpPr>
          <p:nvPr/>
        </p:nvCxnSpPr>
        <p:spPr>
          <a:xfrm flipH="1">
            <a:off x="3421246" y="5259241"/>
            <a:ext cx="248102" cy="451088"/>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8" name="직사각형 197">
            <a:extLst>
              <a:ext uri="{FF2B5EF4-FFF2-40B4-BE49-F238E27FC236}">
                <a16:creationId xmlns="" xmlns:a16="http://schemas.microsoft.com/office/drawing/2014/main" id="{367C5889-E1A1-4286-A647-C78829561FE6}"/>
              </a:ext>
            </a:extLst>
          </p:cNvPr>
          <p:cNvSpPr/>
          <p:nvPr/>
        </p:nvSpPr>
        <p:spPr>
          <a:xfrm>
            <a:off x="2585123" y="4548036"/>
            <a:ext cx="3751384" cy="391649"/>
          </a:xfrm>
          <a:prstGeom prst="rect">
            <a:avLst/>
          </a:prstGeom>
        </p:spPr>
        <p:txBody>
          <a:bodyPr wrap="none" lIns="36000" tIns="36000" rIns="36000" bIns="36000" anchor="ctr" anchorCtr="0">
            <a:noAutofit/>
          </a:bodyPr>
          <a:lstStyle/>
          <a:p>
            <a:pPr marL="0" lvl="1" algn="ctr"/>
            <a:r>
              <a:rPr lang="en-US" altLang="ko-KR" sz="1300" strike="sngStrike"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Divide</a:t>
            </a:r>
          </a:p>
        </p:txBody>
      </p:sp>
      <p:sp>
        <p:nvSpPr>
          <p:cNvPr id="199" name="직사각형 198">
            <a:extLst>
              <a:ext uri="{FF2B5EF4-FFF2-40B4-BE49-F238E27FC236}">
                <a16:creationId xmlns="" xmlns:a16="http://schemas.microsoft.com/office/drawing/2014/main" id="{572831BA-F7B7-4BF7-ACC1-65665A87D75C}"/>
              </a:ext>
            </a:extLst>
          </p:cNvPr>
          <p:cNvSpPr/>
          <p:nvPr/>
        </p:nvSpPr>
        <p:spPr>
          <a:xfrm>
            <a:off x="2011408" y="4629887"/>
            <a:ext cx="1855433" cy="391649"/>
          </a:xfrm>
          <a:prstGeom prst="rect">
            <a:avLst/>
          </a:prstGeom>
        </p:spPr>
        <p:txBody>
          <a:bodyPr wrap="none" lIns="36000" tIns="36000" rIns="36000" bIns="36000" anchor="ctr" anchorCtr="0">
            <a:noAutofit/>
          </a:bodyPr>
          <a:lstStyle/>
          <a:p>
            <a:pPr marL="0" lvl="1" algn="ctr"/>
            <a:r>
              <a:rPr lang="en-US" altLang="ko-KR" sz="1300" strike="sngStrike"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Divide</a:t>
            </a:r>
          </a:p>
        </p:txBody>
      </p:sp>
      <p:sp>
        <p:nvSpPr>
          <p:cNvPr id="200" name="직사각형 199">
            <a:extLst>
              <a:ext uri="{FF2B5EF4-FFF2-40B4-BE49-F238E27FC236}">
                <a16:creationId xmlns="" xmlns:a16="http://schemas.microsoft.com/office/drawing/2014/main" id="{7C3636FB-39E4-457C-8A1D-82A2C3C341C8}"/>
              </a:ext>
            </a:extLst>
          </p:cNvPr>
          <p:cNvSpPr/>
          <p:nvPr/>
        </p:nvSpPr>
        <p:spPr>
          <a:xfrm>
            <a:off x="1434738" y="5331733"/>
            <a:ext cx="922936" cy="391649"/>
          </a:xfrm>
          <a:prstGeom prst="rect">
            <a:avLst/>
          </a:prstGeom>
        </p:spPr>
        <p:txBody>
          <a:bodyPr wrap="none" lIns="36000" tIns="36000" rIns="36000" bIns="36000" anchor="ctr" anchorCtr="0">
            <a:noAutofit/>
          </a:bodyPr>
          <a:lstStyle/>
          <a:p>
            <a:pPr marL="0" lvl="1" algn="ctr"/>
            <a:r>
              <a:rPr lang="en-US" altLang="ko-KR" sz="1300" strike="sngStrike"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Divide</a:t>
            </a:r>
          </a:p>
        </p:txBody>
      </p:sp>
      <p:sp>
        <p:nvSpPr>
          <p:cNvPr id="201" name="직사각형 200">
            <a:extLst>
              <a:ext uri="{FF2B5EF4-FFF2-40B4-BE49-F238E27FC236}">
                <a16:creationId xmlns="" xmlns:a16="http://schemas.microsoft.com/office/drawing/2014/main" id="{651A9203-7ABE-4ACA-BBDB-FEA0BC0F5F90}"/>
              </a:ext>
            </a:extLst>
          </p:cNvPr>
          <p:cNvSpPr/>
          <p:nvPr/>
        </p:nvSpPr>
        <p:spPr>
          <a:xfrm>
            <a:off x="3484058" y="5331733"/>
            <a:ext cx="977009" cy="391649"/>
          </a:xfrm>
          <a:prstGeom prst="rect">
            <a:avLst/>
          </a:prstGeom>
        </p:spPr>
        <p:txBody>
          <a:bodyPr wrap="none" lIns="36000" tIns="36000" rIns="36000" bIns="36000" anchor="ctr" anchorCtr="0">
            <a:noAutofit/>
          </a:bodyPr>
          <a:lstStyle/>
          <a:p>
            <a:pPr marL="0" lvl="1" algn="ctr"/>
            <a:r>
              <a:rPr lang="en-US" altLang="ko-KR" sz="1300" strike="sngStrike"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Divide</a:t>
            </a:r>
          </a:p>
        </p:txBody>
      </p:sp>
      <p:sp>
        <p:nvSpPr>
          <p:cNvPr id="202" name="직사각형 201">
            <a:extLst>
              <a:ext uri="{FF2B5EF4-FFF2-40B4-BE49-F238E27FC236}">
                <a16:creationId xmlns="" xmlns:a16="http://schemas.microsoft.com/office/drawing/2014/main" id="{026DE082-B1C0-46D8-8848-2D5FCEA26426}"/>
              </a:ext>
            </a:extLst>
          </p:cNvPr>
          <p:cNvSpPr/>
          <p:nvPr/>
        </p:nvSpPr>
        <p:spPr>
          <a:xfrm>
            <a:off x="5563196" y="5331733"/>
            <a:ext cx="938098" cy="391649"/>
          </a:xfrm>
          <a:prstGeom prst="rect">
            <a:avLst/>
          </a:prstGeom>
        </p:spPr>
        <p:txBody>
          <a:bodyPr wrap="none" lIns="36000" tIns="36000" rIns="36000" bIns="36000" anchor="ctr" anchorCtr="0">
            <a:noAutofit/>
          </a:bodyPr>
          <a:lstStyle/>
          <a:p>
            <a:pPr marL="0" lvl="1" algn="ctr"/>
            <a:r>
              <a:rPr lang="en-US" altLang="ko-KR" sz="1300" strike="sngStrike"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Divide</a:t>
            </a:r>
          </a:p>
        </p:txBody>
      </p:sp>
      <p:sp>
        <p:nvSpPr>
          <p:cNvPr id="203" name="직사각형 202">
            <a:extLst>
              <a:ext uri="{FF2B5EF4-FFF2-40B4-BE49-F238E27FC236}">
                <a16:creationId xmlns="" xmlns:a16="http://schemas.microsoft.com/office/drawing/2014/main" id="{6D8C067E-4387-46A7-A9B1-0308B767FAB8}"/>
              </a:ext>
            </a:extLst>
          </p:cNvPr>
          <p:cNvSpPr/>
          <p:nvPr/>
        </p:nvSpPr>
        <p:spPr>
          <a:xfrm>
            <a:off x="7627676" y="5331733"/>
            <a:ext cx="937847" cy="391649"/>
          </a:xfrm>
          <a:prstGeom prst="rect">
            <a:avLst/>
          </a:prstGeom>
        </p:spPr>
        <p:txBody>
          <a:bodyPr wrap="none" lIns="36000" tIns="36000" rIns="36000" bIns="36000" anchor="ctr" anchorCtr="0">
            <a:noAutofit/>
          </a:bodyPr>
          <a:lstStyle/>
          <a:p>
            <a:pPr marL="0" lvl="1" algn="ctr"/>
            <a:r>
              <a:rPr lang="en-US" altLang="ko-KR" sz="1300" strike="sngStrike"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Divide</a:t>
            </a:r>
          </a:p>
        </p:txBody>
      </p:sp>
      <p:sp>
        <p:nvSpPr>
          <p:cNvPr id="204" name="직사각형 203">
            <a:extLst>
              <a:ext uri="{FF2B5EF4-FFF2-40B4-BE49-F238E27FC236}">
                <a16:creationId xmlns="" xmlns:a16="http://schemas.microsoft.com/office/drawing/2014/main" id="{FE06D169-6DE8-41FD-B0EE-2F5DBC81A87F}"/>
              </a:ext>
            </a:extLst>
          </p:cNvPr>
          <p:cNvSpPr/>
          <p:nvPr/>
        </p:nvSpPr>
        <p:spPr>
          <a:xfrm>
            <a:off x="6185082" y="4626882"/>
            <a:ext cx="1875692" cy="391649"/>
          </a:xfrm>
          <a:prstGeom prst="rect">
            <a:avLst/>
          </a:prstGeom>
        </p:spPr>
        <p:txBody>
          <a:bodyPr wrap="none" lIns="36000" tIns="36000" rIns="36000" bIns="36000" anchor="ctr" anchorCtr="0">
            <a:noAutofit/>
          </a:bodyPr>
          <a:lstStyle/>
          <a:p>
            <a:pPr marL="0" lvl="1" algn="ctr"/>
            <a:r>
              <a:rPr lang="en-US" altLang="ko-KR" sz="1300" strike="sngStrike"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Divide</a:t>
            </a:r>
          </a:p>
        </p:txBody>
      </p:sp>
      <p:graphicFrame>
        <p:nvGraphicFramePr>
          <p:cNvPr id="205" name="표 204">
            <a:extLst>
              <a:ext uri="{FF2B5EF4-FFF2-40B4-BE49-F238E27FC236}">
                <a16:creationId xmlns="" xmlns:a16="http://schemas.microsoft.com/office/drawing/2014/main" id="{C2265F46-5A2E-419E-9805-321B5594630E}"/>
              </a:ext>
            </a:extLst>
          </p:cNvPr>
          <p:cNvGraphicFramePr>
            <a:graphicFrameLocks noGrp="1"/>
          </p:cNvGraphicFramePr>
          <p:nvPr>
            <p:extLst>
              <p:ext uri="{D42A27DB-BD31-4B8C-83A1-F6EECF244321}">
                <p14:modId xmlns:p14="http://schemas.microsoft.com/office/powerpoint/2010/main" val="3510693849"/>
              </p:ext>
            </p:extLst>
          </p:nvPr>
        </p:nvGraphicFramePr>
        <p:xfrm>
          <a:off x="1107647" y="5710329"/>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27</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206" name="표 205">
            <a:extLst>
              <a:ext uri="{FF2B5EF4-FFF2-40B4-BE49-F238E27FC236}">
                <a16:creationId xmlns="" xmlns:a16="http://schemas.microsoft.com/office/drawing/2014/main" id="{82A555D6-6E00-4A5C-95ED-9BBA221F3B73}"/>
              </a:ext>
            </a:extLst>
          </p:cNvPr>
          <p:cNvGraphicFramePr>
            <a:graphicFrameLocks noGrp="1"/>
          </p:cNvGraphicFramePr>
          <p:nvPr>
            <p:extLst>
              <p:ext uri="{D42A27DB-BD31-4B8C-83A1-F6EECF244321}">
                <p14:modId xmlns:p14="http://schemas.microsoft.com/office/powerpoint/2010/main" val="2500155421"/>
              </p:ext>
            </p:extLst>
          </p:nvPr>
        </p:nvGraphicFramePr>
        <p:xfrm>
          <a:off x="5265923" y="5710329"/>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207" name="표 206">
            <a:extLst>
              <a:ext uri="{FF2B5EF4-FFF2-40B4-BE49-F238E27FC236}">
                <a16:creationId xmlns="" xmlns:a16="http://schemas.microsoft.com/office/drawing/2014/main" id="{5020B03E-976C-4DB2-A938-E44AC257A0AA}"/>
              </a:ext>
            </a:extLst>
          </p:cNvPr>
          <p:cNvGraphicFramePr>
            <a:graphicFrameLocks noGrp="1"/>
          </p:cNvGraphicFramePr>
          <p:nvPr>
            <p:extLst>
              <p:ext uri="{D42A27DB-BD31-4B8C-83A1-F6EECF244321}">
                <p14:modId xmlns:p14="http://schemas.microsoft.com/office/powerpoint/2010/main" val="477681149"/>
              </p:ext>
            </p:extLst>
          </p:nvPr>
        </p:nvGraphicFramePr>
        <p:xfrm>
          <a:off x="2147216" y="5710329"/>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208" name="표 207">
            <a:extLst>
              <a:ext uri="{FF2B5EF4-FFF2-40B4-BE49-F238E27FC236}">
                <a16:creationId xmlns="" xmlns:a16="http://schemas.microsoft.com/office/drawing/2014/main" id="{A3D162AE-7222-4EAF-BE3D-DE5286E2BAC3}"/>
              </a:ext>
            </a:extLst>
          </p:cNvPr>
          <p:cNvGraphicFramePr>
            <a:graphicFrameLocks noGrp="1"/>
          </p:cNvGraphicFramePr>
          <p:nvPr>
            <p:extLst>
              <p:ext uri="{D42A27DB-BD31-4B8C-83A1-F6EECF244321}">
                <p14:modId xmlns:p14="http://schemas.microsoft.com/office/powerpoint/2010/main" val="433258925"/>
              </p:ext>
            </p:extLst>
          </p:nvPr>
        </p:nvGraphicFramePr>
        <p:xfrm>
          <a:off x="6305492" y="5710329"/>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209" name="표 208">
            <a:extLst>
              <a:ext uri="{FF2B5EF4-FFF2-40B4-BE49-F238E27FC236}">
                <a16:creationId xmlns="" xmlns:a16="http://schemas.microsoft.com/office/drawing/2014/main" id="{82F6C415-A4A9-4DE3-8757-C0E2A9783A53}"/>
              </a:ext>
            </a:extLst>
          </p:cNvPr>
          <p:cNvGraphicFramePr>
            <a:graphicFrameLocks noGrp="1"/>
          </p:cNvGraphicFramePr>
          <p:nvPr>
            <p:extLst>
              <p:ext uri="{D42A27DB-BD31-4B8C-83A1-F6EECF244321}">
                <p14:modId xmlns:p14="http://schemas.microsoft.com/office/powerpoint/2010/main" val="2647302853"/>
              </p:ext>
            </p:extLst>
          </p:nvPr>
        </p:nvGraphicFramePr>
        <p:xfrm>
          <a:off x="3186785" y="5710329"/>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210" name="표 209">
            <a:extLst>
              <a:ext uri="{FF2B5EF4-FFF2-40B4-BE49-F238E27FC236}">
                <a16:creationId xmlns="" xmlns:a16="http://schemas.microsoft.com/office/drawing/2014/main" id="{E3CA6C32-FBDB-433D-A576-8CD2910BA2F4}"/>
              </a:ext>
            </a:extLst>
          </p:cNvPr>
          <p:cNvGraphicFramePr>
            <a:graphicFrameLocks noGrp="1"/>
          </p:cNvGraphicFramePr>
          <p:nvPr>
            <p:extLst>
              <p:ext uri="{D42A27DB-BD31-4B8C-83A1-F6EECF244321}">
                <p14:modId xmlns:p14="http://schemas.microsoft.com/office/powerpoint/2010/main" val="3619528493"/>
              </p:ext>
            </p:extLst>
          </p:nvPr>
        </p:nvGraphicFramePr>
        <p:xfrm>
          <a:off x="7345061" y="5710329"/>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211" name="표 210">
            <a:extLst>
              <a:ext uri="{FF2B5EF4-FFF2-40B4-BE49-F238E27FC236}">
                <a16:creationId xmlns="" xmlns:a16="http://schemas.microsoft.com/office/drawing/2014/main" id="{9508B1D9-9CB5-489D-A529-18A0F3C6DE19}"/>
              </a:ext>
            </a:extLst>
          </p:cNvPr>
          <p:cNvGraphicFramePr>
            <a:graphicFrameLocks noGrp="1"/>
          </p:cNvGraphicFramePr>
          <p:nvPr>
            <p:extLst>
              <p:ext uri="{D42A27DB-BD31-4B8C-83A1-F6EECF244321}">
                <p14:modId xmlns:p14="http://schemas.microsoft.com/office/powerpoint/2010/main" val="590893705"/>
              </p:ext>
            </p:extLst>
          </p:nvPr>
        </p:nvGraphicFramePr>
        <p:xfrm>
          <a:off x="4226354" y="5710329"/>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212" name="표 211">
            <a:extLst>
              <a:ext uri="{FF2B5EF4-FFF2-40B4-BE49-F238E27FC236}">
                <a16:creationId xmlns="" xmlns:a16="http://schemas.microsoft.com/office/drawing/2014/main" id="{87452B04-C21B-4893-9CE4-4E3B8B9B21FA}"/>
              </a:ext>
            </a:extLst>
          </p:cNvPr>
          <p:cNvGraphicFramePr>
            <a:graphicFrameLocks noGrp="1"/>
          </p:cNvGraphicFramePr>
          <p:nvPr>
            <p:extLst>
              <p:ext uri="{D42A27DB-BD31-4B8C-83A1-F6EECF244321}">
                <p14:modId xmlns:p14="http://schemas.microsoft.com/office/powerpoint/2010/main" val="35667319"/>
              </p:ext>
            </p:extLst>
          </p:nvPr>
        </p:nvGraphicFramePr>
        <p:xfrm>
          <a:off x="8384633" y="5710329"/>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sp>
        <p:nvSpPr>
          <p:cNvPr id="43" name="직사각형 4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4" name="직사각형 4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5" name="직사각형 4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51" name="TextBox 50">
            <a:extLst>
              <a:ext uri="{FF2B5EF4-FFF2-40B4-BE49-F238E27FC236}">
                <a16:creationId xmlns:a16="http://schemas.microsoft.com/office/drawing/2014/main" xmlns="" id="{F19CC24E-A2BB-4E2A-BB13-4BD1D588FDEB}"/>
              </a:ext>
            </a:extLst>
          </p:cNvPr>
          <p:cNvSpPr txBox="1"/>
          <p:nvPr/>
        </p:nvSpPr>
        <p:spPr>
          <a:xfrm>
            <a:off x="361950" y="1586913"/>
            <a:ext cx="58028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Merge Sort and the Divide-and-Conquer</a:t>
            </a:r>
          </a:p>
        </p:txBody>
      </p:sp>
      <p:sp>
        <p:nvSpPr>
          <p:cNvPr id="52" name="직사각형 51">
            <a:extLst>
              <a:ext uri="{FF2B5EF4-FFF2-40B4-BE49-F238E27FC236}">
                <a16:creationId xmlns:a16="http://schemas.microsoft.com/office/drawing/2014/main" xmlns="" id="{F592450A-01E1-4E06-9A3E-8EA290D8E695}"/>
              </a:ext>
            </a:extLst>
          </p:cNvPr>
          <p:cNvSpPr/>
          <p:nvPr/>
        </p:nvSpPr>
        <p:spPr>
          <a:xfrm>
            <a:off x="580388" y="2010291"/>
            <a:ext cx="8887612"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merge sorting studied in Unit 28 also uses divide-and-conquer.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At this time, it should be noted that binary search conquers only one of the divided two-part problems, whereas merge sorting conquers each of the divided two-part </a:t>
            </a:r>
            <a:r>
              <a:rPr lang="en-US" altLang="ko-KR" sz="1300" dirty="0" smtClean="0">
                <a:solidFill>
                  <a:schemeClr val="tx1"/>
                </a:solidFill>
                <a:latin typeface="SamsungOne 400" panose="020B0503030303020204" pitchFamily="34" charset="0"/>
                <a:ea typeface="SamsungOne 400" panose="020B0503030303020204" pitchFamily="34" charset="0"/>
              </a:rPr>
              <a:t>problems.</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91936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 xmlns:a16="http://schemas.microsoft.com/office/drawing/2014/main" id="{9DA62F54-A23C-4E42-A639-80965C6AA39D}"/>
              </a:ext>
            </a:extLst>
          </p:cNvPr>
          <p:cNvGrpSpPr/>
          <p:nvPr/>
        </p:nvGrpSpPr>
        <p:grpSpPr>
          <a:xfrm>
            <a:off x="558800" y="1947413"/>
            <a:ext cx="8800904" cy="3480881"/>
            <a:chOff x="558800" y="1650432"/>
            <a:chExt cx="8800904" cy="3480881"/>
          </a:xfrm>
        </p:grpSpPr>
        <p:grpSp>
          <p:nvGrpSpPr>
            <p:cNvPr id="22" name="그룹 21">
              <a:extLst>
                <a:ext uri="{FF2B5EF4-FFF2-40B4-BE49-F238E27FC236}">
                  <a16:creationId xmlns="" xmlns:a16="http://schemas.microsoft.com/office/drawing/2014/main" id="{438C061E-603E-4723-8503-A0E7C5F82478}"/>
                </a:ext>
              </a:extLst>
            </p:cNvPr>
            <p:cNvGrpSpPr/>
            <p:nvPr/>
          </p:nvGrpSpPr>
          <p:grpSpPr>
            <a:xfrm>
              <a:off x="2180628" y="4021080"/>
              <a:ext cx="2671776" cy="1103649"/>
              <a:chOff x="3621638" y="2382781"/>
              <a:chExt cx="2671776" cy="1145711"/>
            </a:xfrm>
          </p:grpSpPr>
          <p:sp>
            <p:nvSpPr>
              <p:cNvPr id="43" name="모서리가 둥근 직사각형 38">
                <a:extLst>
                  <a:ext uri="{FF2B5EF4-FFF2-40B4-BE49-F238E27FC236}">
                    <a16:creationId xmlns="" xmlns:a16="http://schemas.microsoft.com/office/drawing/2014/main" id="{C040CA4C-CAA2-4B12-A606-7A21A5F0080C}"/>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44" name="모서리가 둥근 직사각형 39">
                <a:extLst>
                  <a:ext uri="{FF2B5EF4-FFF2-40B4-BE49-F238E27FC236}">
                    <a16:creationId xmlns="" xmlns:a16="http://schemas.microsoft.com/office/drawing/2014/main" id="{7A8B3D4D-1B61-44AD-9893-CD39F26348AC}"/>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grpSp>
          <p:nvGrpSpPr>
            <p:cNvPr id="23" name="그룹 22">
              <a:extLst>
                <a:ext uri="{FF2B5EF4-FFF2-40B4-BE49-F238E27FC236}">
                  <a16:creationId xmlns="" xmlns:a16="http://schemas.microsoft.com/office/drawing/2014/main" id="{1A8093FE-8B43-4EE3-8A8C-61E9E6D13A91}"/>
                </a:ext>
              </a:extLst>
            </p:cNvPr>
            <p:cNvGrpSpPr/>
            <p:nvPr/>
          </p:nvGrpSpPr>
          <p:grpSpPr>
            <a:xfrm>
              <a:off x="5237117" y="4019572"/>
              <a:ext cx="2671776" cy="1111741"/>
              <a:chOff x="6678127" y="2381272"/>
              <a:chExt cx="2671776" cy="1154111"/>
            </a:xfrm>
          </p:grpSpPr>
          <p:sp>
            <p:nvSpPr>
              <p:cNvPr id="41" name="모서리가 둥근 직사각형 41">
                <a:extLst>
                  <a:ext uri="{FF2B5EF4-FFF2-40B4-BE49-F238E27FC236}">
                    <a16:creationId xmlns="" xmlns:a16="http://schemas.microsoft.com/office/drawing/2014/main" id="{C022C09F-8736-495A-8637-EB0434157970}"/>
                  </a:ext>
                </a:extLst>
              </p:cNvPr>
              <p:cNvSpPr/>
              <p:nvPr/>
            </p:nvSpPr>
            <p:spPr>
              <a:xfrm>
                <a:off x="6678127" y="238127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42" name="모서리가 둥근 직사각형 42">
                <a:extLst>
                  <a:ext uri="{FF2B5EF4-FFF2-40B4-BE49-F238E27FC236}">
                    <a16:creationId xmlns="" xmlns:a16="http://schemas.microsoft.com/office/drawing/2014/main" id="{D58F5D5F-1AD1-44AE-AC29-FC02758CEE0B}"/>
                  </a:ext>
                </a:extLst>
              </p:cNvPr>
              <p:cNvSpPr/>
              <p:nvPr/>
            </p:nvSpPr>
            <p:spPr>
              <a:xfrm>
                <a:off x="6767152" y="247244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24" name="직사각형 23">
              <a:extLst>
                <a:ext uri="{FF2B5EF4-FFF2-40B4-BE49-F238E27FC236}">
                  <a16:creationId xmlns="" xmlns:a16="http://schemas.microsoft.com/office/drawing/2014/main" id="{8EC42E2B-05CA-4736-BE2C-F3E87DD764C8}"/>
                </a:ext>
              </a:extLst>
            </p:cNvPr>
            <p:cNvSpPr/>
            <p:nvPr/>
          </p:nvSpPr>
          <p:spPr>
            <a:xfrm>
              <a:off x="5326143" y="4302090"/>
              <a:ext cx="258275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Iteration</a:t>
              </a:r>
              <a:endParaRPr lang="ko-KR" altLang="en-US" sz="2000" b="1" dirty="0">
                <a:solidFill>
                  <a:srgbClr val="0D0D0D"/>
                </a:solidFill>
                <a:latin typeface="SamsungOne 700" panose="020B0803030303020204" pitchFamily="34" charset="0"/>
              </a:endParaRPr>
            </a:p>
          </p:txBody>
        </p:sp>
        <p:sp>
          <p:nvSpPr>
            <p:cNvPr id="25" name="직사각형 24">
              <a:extLst>
                <a:ext uri="{FF2B5EF4-FFF2-40B4-BE49-F238E27FC236}">
                  <a16:creationId xmlns="" xmlns:a16="http://schemas.microsoft.com/office/drawing/2014/main" id="{12949329-D110-4920-AD05-C39366106B19}"/>
                </a:ext>
              </a:extLst>
            </p:cNvPr>
            <p:cNvSpPr/>
            <p:nvPr/>
          </p:nvSpPr>
          <p:spPr>
            <a:xfrm>
              <a:off x="2269654" y="4311615"/>
              <a:ext cx="258275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Recursion</a:t>
              </a:r>
              <a:endParaRPr lang="ko-KR" altLang="en-US" sz="2000" b="1" dirty="0">
                <a:solidFill>
                  <a:srgbClr val="0D0D0D"/>
                </a:solidFill>
                <a:latin typeface="SamsungOne 700" panose="020B0803030303020204" pitchFamily="34" charset="0"/>
              </a:endParaRPr>
            </a:p>
          </p:txBody>
        </p:sp>
        <p:sp>
          <p:nvSpPr>
            <p:cNvPr id="26" name="직사각형 25">
              <a:extLst>
                <a:ext uri="{FF2B5EF4-FFF2-40B4-BE49-F238E27FC236}">
                  <a16:creationId xmlns="" xmlns:a16="http://schemas.microsoft.com/office/drawing/2014/main" id="{4B906A48-6E01-497A-BFFC-56175B66AEB4}"/>
                </a:ext>
              </a:extLst>
            </p:cNvPr>
            <p:cNvSpPr/>
            <p:nvPr/>
          </p:nvSpPr>
          <p:spPr>
            <a:xfrm>
              <a:off x="562574" y="165043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27" name="그룹 26">
              <a:extLst>
                <a:ext uri="{FF2B5EF4-FFF2-40B4-BE49-F238E27FC236}">
                  <a16:creationId xmlns="" xmlns:a16="http://schemas.microsoft.com/office/drawing/2014/main" id="{8FCF04DF-8FB3-4318-AC43-D3F08BE07E60}"/>
                </a:ext>
              </a:extLst>
            </p:cNvPr>
            <p:cNvGrpSpPr/>
            <p:nvPr/>
          </p:nvGrpSpPr>
          <p:grpSpPr>
            <a:xfrm>
              <a:off x="558800" y="2598858"/>
              <a:ext cx="2671776" cy="1103649"/>
              <a:chOff x="558800" y="2384290"/>
              <a:chExt cx="2671776" cy="1145711"/>
            </a:xfrm>
          </p:grpSpPr>
          <p:sp>
            <p:nvSpPr>
              <p:cNvPr id="37" name="모서리가 둥근 직사각형 21">
                <a:extLst>
                  <a:ext uri="{FF2B5EF4-FFF2-40B4-BE49-F238E27FC236}">
                    <a16:creationId xmlns="" xmlns:a16="http://schemas.microsoft.com/office/drawing/2014/main"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9" name="모서리가 둥근 직사각형 22">
                <a:extLst>
                  <a:ext uri="{FF2B5EF4-FFF2-40B4-BE49-F238E27FC236}">
                    <a16:creationId xmlns="" xmlns:a16="http://schemas.microsoft.com/office/drawing/2014/main"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grpSp>
          <p:nvGrpSpPr>
            <p:cNvPr id="28" name="그룹 27">
              <a:extLst>
                <a:ext uri="{FF2B5EF4-FFF2-40B4-BE49-F238E27FC236}">
                  <a16:creationId xmlns="" xmlns:a16="http://schemas.microsoft.com/office/drawing/2014/main" id="{703B485F-D555-401A-B1D4-A9CC7BFA03F2}"/>
                </a:ext>
              </a:extLst>
            </p:cNvPr>
            <p:cNvGrpSpPr/>
            <p:nvPr/>
          </p:nvGrpSpPr>
          <p:grpSpPr>
            <a:xfrm>
              <a:off x="3621638" y="2597349"/>
              <a:ext cx="2671776" cy="1103649"/>
              <a:chOff x="3621638" y="2382781"/>
              <a:chExt cx="2671776" cy="1145711"/>
            </a:xfrm>
          </p:grpSpPr>
          <p:sp>
            <p:nvSpPr>
              <p:cNvPr id="35" name="모서리가 둥근 직사각형 25">
                <a:extLst>
                  <a:ext uri="{FF2B5EF4-FFF2-40B4-BE49-F238E27FC236}">
                    <a16:creationId xmlns="" xmlns:a16="http://schemas.microsoft.com/office/drawing/2014/main"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6" name="모서리가 둥근 직사각형 26">
                <a:extLst>
                  <a:ext uri="{FF2B5EF4-FFF2-40B4-BE49-F238E27FC236}">
                    <a16:creationId xmlns="" xmlns:a16="http://schemas.microsoft.com/office/drawing/2014/main"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grpSp>
          <p:nvGrpSpPr>
            <p:cNvPr id="29" name="그룹 28">
              <a:extLst>
                <a:ext uri="{FF2B5EF4-FFF2-40B4-BE49-F238E27FC236}">
                  <a16:creationId xmlns="" xmlns:a16="http://schemas.microsoft.com/office/drawing/2014/main" id="{88189FCA-10F4-4D8F-9B19-E830597F1CEC}"/>
                </a:ext>
              </a:extLst>
            </p:cNvPr>
            <p:cNvGrpSpPr/>
            <p:nvPr/>
          </p:nvGrpSpPr>
          <p:grpSpPr>
            <a:xfrm>
              <a:off x="6678127" y="2595840"/>
              <a:ext cx="2671776" cy="1103649"/>
              <a:chOff x="6678127" y="2381272"/>
              <a:chExt cx="2671776" cy="1145711"/>
            </a:xfrm>
          </p:grpSpPr>
          <p:sp>
            <p:nvSpPr>
              <p:cNvPr id="33" name="모서리가 둥근 직사각형 35">
                <a:extLst>
                  <a:ext uri="{FF2B5EF4-FFF2-40B4-BE49-F238E27FC236}">
                    <a16:creationId xmlns="" xmlns:a16="http://schemas.microsoft.com/office/drawing/2014/main" id="{0D617726-09FD-4AA1-803C-F49BD5438036}"/>
                  </a:ext>
                </a:extLst>
              </p:cNvPr>
              <p:cNvSpPr/>
              <p:nvPr/>
            </p:nvSpPr>
            <p:spPr>
              <a:xfrm>
                <a:off x="6678127" y="238127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4" name="모서리가 둥근 직사각형 36">
                <a:extLst>
                  <a:ext uri="{FF2B5EF4-FFF2-40B4-BE49-F238E27FC236}">
                    <a16:creationId xmlns="" xmlns:a16="http://schemas.microsoft.com/office/drawing/2014/main" id="{0C5578C8-FCFC-467A-B101-ABF5E283A898}"/>
                  </a:ext>
                </a:extLst>
              </p:cNvPr>
              <p:cNvSpPr/>
              <p:nvPr/>
            </p:nvSpPr>
            <p:spPr>
              <a:xfrm>
                <a:off x="6767152" y="246404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30" name="직사각형 29">
              <a:extLst>
                <a:ext uri="{FF2B5EF4-FFF2-40B4-BE49-F238E27FC236}">
                  <a16:creationId xmlns="" xmlns:a16="http://schemas.microsoft.com/office/drawing/2014/main" id="{EC341D36-A30C-46D7-9ED7-C552AA5750AE}"/>
                </a:ext>
              </a:extLst>
            </p:cNvPr>
            <p:cNvSpPr/>
            <p:nvPr/>
          </p:nvSpPr>
          <p:spPr>
            <a:xfrm>
              <a:off x="3704314" y="2877678"/>
              <a:ext cx="2582751"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rPr>
                <a:t>Activity Selection</a:t>
              </a:r>
            </a:p>
            <a:p>
              <a:pPr algn="ctr"/>
              <a:r>
                <a:rPr lang="en-US" altLang="ko-KR"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rPr>
                <a:t>Problem</a:t>
              </a:r>
              <a:endParaRPr lang="ko-KR" alt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endParaRPr>
            </a:p>
          </p:txBody>
        </p:sp>
        <p:sp>
          <p:nvSpPr>
            <p:cNvPr id="31" name="직사각형 30">
              <a:extLst>
                <a:ext uri="{FF2B5EF4-FFF2-40B4-BE49-F238E27FC236}">
                  <a16:creationId xmlns="" xmlns:a16="http://schemas.microsoft.com/office/drawing/2014/main" id="{1729470F-4489-41F0-8F5A-432EC9EDF272}"/>
                </a:ext>
              </a:extLst>
            </p:cNvPr>
            <p:cNvSpPr/>
            <p:nvPr/>
          </p:nvSpPr>
          <p:spPr>
            <a:xfrm>
              <a:off x="1043518" y="2906253"/>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rPr>
                <a:t>Greedy Algorithm</a:t>
              </a:r>
              <a:endParaRPr lang="ko-KR" alt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endParaRPr>
            </a:p>
          </p:txBody>
        </p:sp>
        <p:sp>
          <p:nvSpPr>
            <p:cNvPr id="32" name="직사각형 31">
              <a:extLst>
                <a:ext uri="{FF2B5EF4-FFF2-40B4-BE49-F238E27FC236}">
                  <a16:creationId xmlns="" xmlns:a16="http://schemas.microsoft.com/office/drawing/2014/main" id="{35B62464-4BE3-4952-B6A0-2DBD8E6CDEA8}"/>
                </a:ext>
              </a:extLst>
            </p:cNvPr>
            <p:cNvSpPr/>
            <p:nvPr/>
          </p:nvSpPr>
          <p:spPr>
            <a:xfrm>
              <a:off x="6773502" y="2877678"/>
              <a:ext cx="2573698"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Coin Change</a:t>
              </a:r>
            </a:p>
            <a:p>
              <a:pPr algn="ctr"/>
              <a:r>
                <a:rPr lang="en-US" altLang="ko-KR" sz="2000" b="1" dirty="0">
                  <a:solidFill>
                    <a:srgbClr val="0D0D0D"/>
                  </a:solidFill>
                  <a:latin typeface="SamsungOne 700" panose="020B0803030303020204" pitchFamily="34" charset="0"/>
                </a:rPr>
                <a:t>Problem</a:t>
              </a:r>
              <a:endParaRPr lang="ko-KR" altLang="en-US" sz="2000" b="1" dirty="0">
                <a:solidFill>
                  <a:srgbClr val="0D0D0D"/>
                </a:solidFill>
                <a:latin typeface="SamsungOne 700" panose="020B0803030303020204" pitchFamily="34" charset="0"/>
              </a:endParaRPr>
            </a:p>
          </p:txBody>
        </p:sp>
      </p:grpSp>
      <p:sp>
        <p:nvSpPr>
          <p:cNvPr id="40" name="직사각형 39">
            <a:extLst>
              <a:ext uri="{FF2B5EF4-FFF2-40B4-BE49-F238E27FC236}">
                <a16:creationId xmlns="" xmlns:a16="http://schemas.microsoft.com/office/drawing/2014/main"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(3/3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46" name="직사각형 45">
            <a:extLst>
              <a:ext uri="{FF2B5EF4-FFF2-40B4-BE49-F238E27FC236}">
                <a16:creationId xmlns="" xmlns:a16="http://schemas.microsoft.com/office/drawing/2014/main"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Tree>
    <p:extLst>
      <p:ext uri="{BB962C8B-B14F-4D97-AF65-F5344CB8AC3E}">
        <p14:creationId xmlns:p14="http://schemas.microsoft.com/office/powerpoint/2010/main" val="1320857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 name="표 113">
            <a:extLst>
              <a:ext uri="{FF2B5EF4-FFF2-40B4-BE49-F238E27FC236}">
                <a16:creationId xmlns="" xmlns:a16="http://schemas.microsoft.com/office/drawing/2014/main" id="{97EAE30E-BE19-46E4-959E-E2E4F211EC1E}"/>
              </a:ext>
            </a:extLst>
          </p:cNvPr>
          <p:cNvGraphicFramePr>
            <a:graphicFrameLocks noGrp="1"/>
          </p:cNvGraphicFramePr>
          <p:nvPr>
            <p:extLst>
              <p:ext uri="{D42A27DB-BD31-4B8C-83A1-F6EECF244321}">
                <p14:modId xmlns:p14="http://schemas.microsoft.com/office/powerpoint/2010/main" val="2970885987"/>
              </p:ext>
            </p:extLst>
          </p:nvPr>
        </p:nvGraphicFramePr>
        <p:xfrm>
          <a:off x="1071546" y="2999701"/>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27</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15" name="표 114">
            <a:extLst>
              <a:ext uri="{FF2B5EF4-FFF2-40B4-BE49-F238E27FC236}">
                <a16:creationId xmlns="" xmlns:a16="http://schemas.microsoft.com/office/drawing/2014/main" id="{78BFDE81-1B20-432E-9328-06FB7459D656}"/>
              </a:ext>
            </a:extLst>
          </p:cNvPr>
          <p:cNvGraphicFramePr>
            <a:graphicFrameLocks noGrp="1"/>
          </p:cNvGraphicFramePr>
          <p:nvPr>
            <p:extLst>
              <p:ext uri="{D42A27DB-BD31-4B8C-83A1-F6EECF244321}">
                <p14:modId xmlns:p14="http://schemas.microsoft.com/office/powerpoint/2010/main" val="4209635145"/>
              </p:ext>
            </p:extLst>
          </p:nvPr>
        </p:nvGraphicFramePr>
        <p:xfrm>
          <a:off x="1398889" y="3955024"/>
          <a:ext cx="937846"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27</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16" name="표 115">
            <a:extLst>
              <a:ext uri="{FF2B5EF4-FFF2-40B4-BE49-F238E27FC236}">
                <a16:creationId xmlns="" xmlns:a16="http://schemas.microsoft.com/office/drawing/2014/main" id="{0B6AFE5E-DF62-45C0-8FE9-429D36B4C55D}"/>
              </a:ext>
            </a:extLst>
          </p:cNvPr>
          <p:cNvGraphicFramePr>
            <a:graphicFrameLocks noGrp="1"/>
          </p:cNvGraphicFramePr>
          <p:nvPr>
            <p:extLst>
              <p:ext uri="{D42A27DB-BD31-4B8C-83A1-F6EECF244321}">
                <p14:modId xmlns:p14="http://schemas.microsoft.com/office/powerpoint/2010/main" val="2126732848"/>
              </p:ext>
            </p:extLst>
          </p:nvPr>
        </p:nvGraphicFramePr>
        <p:xfrm>
          <a:off x="1958455" y="4736232"/>
          <a:ext cx="1875692"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gridCol w="468923">
                  <a:extLst>
                    <a:ext uri="{9D8B030D-6E8A-4147-A177-3AD203B41FA5}">
                      <a16:colId xmlns="" xmlns:a16="http://schemas.microsoft.com/office/drawing/2014/main" val="3657973306"/>
                    </a:ext>
                  </a:extLst>
                </a:gridCol>
                <a:gridCol w="468923">
                  <a:extLst>
                    <a:ext uri="{9D8B030D-6E8A-4147-A177-3AD203B41FA5}">
                      <a16:colId xmlns="" xmlns:a16="http://schemas.microsoft.com/office/drawing/2014/main" val="246009588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27</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17" name="표 116">
            <a:extLst>
              <a:ext uri="{FF2B5EF4-FFF2-40B4-BE49-F238E27FC236}">
                <a16:creationId xmlns="" xmlns:a16="http://schemas.microsoft.com/office/drawing/2014/main" id="{9C8081BF-C923-447C-A052-8C1EF37CAC04}"/>
              </a:ext>
            </a:extLst>
          </p:cNvPr>
          <p:cNvGraphicFramePr>
            <a:graphicFrameLocks noGrp="1"/>
          </p:cNvGraphicFramePr>
          <p:nvPr>
            <p:extLst>
              <p:ext uri="{D42A27DB-BD31-4B8C-83A1-F6EECF244321}">
                <p14:modId xmlns:p14="http://schemas.microsoft.com/office/powerpoint/2010/main" val="2848007740"/>
              </p:ext>
            </p:extLst>
          </p:nvPr>
        </p:nvGraphicFramePr>
        <p:xfrm>
          <a:off x="2997254" y="5634298"/>
          <a:ext cx="3751384"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gridCol w="468923">
                  <a:extLst>
                    <a:ext uri="{9D8B030D-6E8A-4147-A177-3AD203B41FA5}">
                      <a16:colId xmlns="" xmlns:a16="http://schemas.microsoft.com/office/drawing/2014/main" val="3657973306"/>
                    </a:ext>
                  </a:extLst>
                </a:gridCol>
                <a:gridCol w="468923">
                  <a:extLst>
                    <a:ext uri="{9D8B030D-6E8A-4147-A177-3AD203B41FA5}">
                      <a16:colId xmlns="" xmlns:a16="http://schemas.microsoft.com/office/drawing/2014/main" val="2460095880"/>
                    </a:ext>
                  </a:extLst>
                </a:gridCol>
                <a:gridCol w="468923">
                  <a:extLst>
                    <a:ext uri="{9D8B030D-6E8A-4147-A177-3AD203B41FA5}">
                      <a16:colId xmlns="" xmlns:a16="http://schemas.microsoft.com/office/drawing/2014/main" val="3434519903"/>
                    </a:ext>
                  </a:extLst>
                </a:gridCol>
                <a:gridCol w="468923">
                  <a:extLst>
                    <a:ext uri="{9D8B030D-6E8A-4147-A177-3AD203B41FA5}">
                      <a16:colId xmlns="" xmlns:a16="http://schemas.microsoft.com/office/drawing/2014/main" val="239540479"/>
                    </a:ext>
                  </a:extLst>
                </a:gridCol>
                <a:gridCol w="468923">
                  <a:extLst>
                    <a:ext uri="{9D8B030D-6E8A-4147-A177-3AD203B41FA5}">
                      <a16:colId xmlns="" xmlns:a16="http://schemas.microsoft.com/office/drawing/2014/main" val="3655000574"/>
                    </a:ext>
                  </a:extLst>
                </a:gridCol>
                <a:gridCol w="468923">
                  <a:extLst>
                    <a:ext uri="{9D8B030D-6E8A-4147-A177-3AD203B41FA5}">
                      <a16:colId xmlns="" xmlns:a16="http://schemas.microsoft.com/office/drawing/2014/main" val="216138815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27</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20" name="표 119">
            <a:extLst>
              <a:ext uri="{FF2B5EF4-FFF2-40B4-BE49-F238E27FC236}">
                <a16:creationId xmlns="" xmlns:a16="http://schemas.microsoft.com/office/drawing/2014/main" id="{1A705D6D-E7C4-4043-8CAB-C0424538A991}"/>
              </a:ext>
            </a:extLst>
          </p:cNvPr>
          <p:cNvGraphicFramePr>
            <a:graphicFrameLocks noGrp="1"/>
          </p:cNvGraphicFramePr>
          <p:nvPr>
            <p:extLst>
              <p:ext uri="{D42A27DB-BD31-4B8C-83A1-F6EECF244321}">
                <p14:modId xmlns:p14="http://schemas.microsoft.com/office/powerpoint/2010/main" val="1279361031"/>
              </p:ext>
            </p:extLst>
          </p:nvPr>
        </p:nvGraphicFramePr>
        <p:xfrm>
          <a:off x="5160973" y="2999701"/>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21" name="표 120">
            <a:extLst>
              <a:ext uri="{FF2B5EF4-FFF2-40B4-BE49-F238E27FC236}">
                <a16:creationId xmlns="" xmlns:a16="http://schemas.microsoft.com/office/drawing/2014/main" id="{ED18C113-FF9B-4695-850C-D7518C405363}"/>
              </a:ext>
            </a:extLst>
          </p:cNvPr>
          <p:cNvGraphicFramePr>
            <a:graphicFrameLocks noGrp="1"/>
          </p:cNvGraphicFramePr>
          <p:nvPr>
            <p:extLst>
              <p:ext uri="{D42A27DB-BD31-4B8C-83A1-F6EECF244321}">
                <p14:modId xmlns:p14="http://schemas.microsoft.com/office/powerpoint/2010/main" val="3559072860"/>
              </p:ext>
            </p:extLst>
          </p:nvPr>
        </p:nvGraphicFramePr>
        <p:xfrm>
          <a:off x="6080281" y="4728160"/>
          <a:ext cx="1875692"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gridCol w="468923">
                  <a:extLst>
                    <a:ext uri="{9D8B030D-6E8A-4147-A177-3AD203B41FA5}">
                      <a16:colId xmlns="" xmlns:a16="http://schemas.microsoft.com/office/drawing/2014/main" val="3657973306"/>
                    </a:ext>
                  </a:extLst>
                </a:gridCol>
                <a:gridCol w="468923">
                  <a:extLst>
                    <a:ext uri="{9D8B030D-6E8A-4147-A177-3AD203B41FA5}">
                      <a16:colId xmlns="" xmlns:a16="http://schemas.microsoft.com/office/drawing/2014/main" val="246009588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24" name="표 123">
            <a:extLst>
              <a:ext uri="{FF2B5EF4-FFF2-40B4-BE49-F238E27FC236}">
                <a16:creationId xmlns="" xmlns:a16="http://schemas.microsoft.com/office/drawing/2014/main" id="{6E339F1C-761C-456D-A6B9-058C0F4427F2}"/>
              </a:ext>
            </a:extLst>
          </p:cNvPr>
          <p:cNvGraphicFramePr>
            <a:graphicFrameLocks noGrp="1"/>
          </p:cNvGraphicFramePr>
          <p:nvPr>
            <p:extLst>
              <p:ext uri="{D42A27DB-BD31-4B8C-83A1-F6EECF244321}">
                <p14:modId xmlns:p14="http://schemas.microsoft.com/office/powerpoint/2010/main" val="2508173892"/>
              </p:ext>
            </p:extLst>
          </p:nvPr>
        </p:nvGraphicFramePr>
        <p:xfrm>
          <a:off x="2042412" y="2999701"/>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25" name="표 124">
            <a:extLst>
              <a:ext uri="{FF2B5EF4-FFF2-40B4-BE49-F238E27FC236}">
                <a16:creationId xmlns="" xmlns:a16="http://schemas.microsoft.com/office/drawing/2014/main" id="{54CB4592-A425-4C5D-9C2B-D27A82AE3109}"/>
              </a:ext>
            </a:extLst>
          </p:cNvPr>
          <p:cNvGraphicFramePr>
            <a:graphicFrameLocks noGrp="1"/>
          </p:cNvGraphicFramePr>
          <p:nvPr>
            <p:extLst>
              <p:ext uri="{D42A27DB-BD31-4B8C-83A1-F6EECF244321}">
                <p14:modId xmlns:p14="http://schemas.microsoft.com/office/powerpoint/2010/main" val="2245187084"/>
              </p:ext>
            </p:extLst>
          </p:nvPr>
        </p:nvGraphicFramePr>
        <p:xfrm>
          <a:off x="6227623" y="2999701"/>
          <a:ext cx="468630" cy="370840"/>
        </p:xfrm>
        <a:graphic>
          <a:graphicData uri="http://schemas.openxmlformats.org/drawingml/2006/table">
            <a:tbl>
              <a:tblPr firstRow="1" bandRow="1">
                <a:tableStyleId>{5C22544A-7EE6-4342-B048-85BDC9FD1C3A}</a:tableStyleId>
              </a:tblPr>
              <a:tblGrid>
                <a:gridCol w="468630">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26" name="표 125">
            <a:extLst>
              <a:ext uri="{FF2B5EF4-FFF2-40B4-BE49-F238E27FC236}">
                <a16:creationId xmlns="" xmlns:a16="http://schemas.microsoft.com/office/drawing/2014/main" id="{04B1E510-34B8-4C27-B975-010D567982E0}"/>
              </a:ext>
            </a:extLst>
          </p:cNvPr>
          <p:cNvGraphicFramePr>
            <a:graphicFrameLocks noGrp="1"/>
          </p:cNvGraphicFramePr>
          <p:nvPr>
            <p:extLst>
              <p:ext uri="{D42A27DB-BD31-4B8C-83A1-F6EECF244321}">
                <p14:modId xmlns:p14="http://schemas.microsoft.com/office/powerpoint/2010/main" val="3269123871"/>
              </p:ext>
            </p:extLst>
          </p:nvPr>
        </p:nvGraphicFramePr>
        <p:xfrm>
          <a:off x="3139030" y="2999701"/>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27" name="표 126">
            <a:extLst>
              <a:ext uri="{FF2B5EF4-FFF2-40B4-BE49-F238E27FC236}">
                <a16:creationId xmlns="" xmlns:a16="http://schemas.microsoft.com/office/drawing/2014/main" id="{BE985BB4-D201-4BCC-8076-33B80572F213}"/>
              </a:ext>
            </a:extLst>
          </p:cNvPr>
          <p:cNvGraphicFramePr>
            <a:graphicFrameLocks noGrp="1"/>
          </p:cNvGraphicFramePr>
          <p:nvPr>
            <p:extLst>
              <p:ext uri="{D42A27DB-BD31-4B8C-83A1-F6EECF244321}">
                <p14:modId xmlns:p14="http://schemas.microsoft.com/office/powerpoint/2010/main" val="2290231606"/>
              </p:ext>
            </p:extLst>
          </p:nvPr>
        </p:nvGraphicFramePr>
        <p:xfrm>
          <a:off x="7266899" y="2999701"/>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28" name="표 127">
            <a:extLst>
              <a:ext uri="{FF2B5EF4-FFF2-40B4-BE49-F238E27FC236}">
                <a16:creationId xmlns="" xmlns:a16="http://schemas.microsoft.com/office/drawing/2014/main" id="{2E43EE39-A97D-49B1-8AD2-BF952875E8F2}"/>
              </a:ext>
            </a:extLst>
          </p:cNvPr>
          <p:cNvGraphicFramePr>
            <a:graphicFrameLocks noGrp="1"/>
          </p:cNvGraphicFramePr>
          <p:nvPr>
            <p:extLst>
              <p:ext uri="{D42A27DB-BD31-4B8C-83A1-F6EECF244321}">
                <p14:modId xmlns:p14="http://schemas.microsoft.com/office/powerpoint/2010/main" val="937319318"/>
              </p:ext>
            </p:extLst>
          </p:nvPr>
        </p:nvGraphicFramePr>
        <p:xfrm>
          <a:off x="4178599" y="2999701"/>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29" name="표 128">
            <a:extLst>
              <a:ext uri="{FF2B5EF4-FFF2-40B4-BE49-F238E27FC236}">
                <a16:creationId xmlns="" xmlns:a16="http://schemas.microsoft.com/office/drawing/2014/main" id="{CB7AD661-437C-4CE8-B3EF-C10CC4F4A89C}"/>
              </a:ext>
            </a:extLst>
          </p:cNvPr>
          <p:cNvGraphicFramePr>
            <a:graphicFrameLocks noGrp="1"/>
          </p:cNvGraphicFramePr>
          <p:nvPr>
            <p:extLst>
              <p:ext uri="{D42A27DB-BD31-4B8C-83A1-F6EECF244321}">
                <p14:modId xmlns:p14="http://schemas.microsoft.com/office/powerpoint/2010/main" val="15246710"/>
              </p:ext>
            </p:extLst>
          </p:nvPr>
        </p:nvGraphicFramePr>
        <p:xfrm>
          <a:off x="8279832" y="2999701"/>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30" name="표 129">
            <a:extLst>
              <a:ext uri="{FF2B5EF4-FFF2-40B4-BE49-F238E27FC236}">
                <a16:creationId xmlns="" xmlns:a16="http://schemas.microsoft.com/office/drawing/2014/main" id="{3A90B92A-2FA0-47B8-9EDC-27C5877EDD08}"/>
              </a:ext>
            </a:extLst>
          </p:cNvPr>
          <p:cNvGraphicFramePr>
            <a:graphicFrameLocks noGrp="1"/>
          </p:cNvGraphicFramePr>
          <p:nvPr>
            <p:extLst>
              <p:ext uri="{D42A27DB-BD31-4B8C-83A1-F6EECF244321}">
                <p14:modId xmlns:p14="http://schemas.microsoft.com/office/powerpoint/2010/main" val="3221777897"/>
              </p:ext>
            </p:extLst>
          </p:nvPr>
        </p:nvGraphicFramePr>
        <p:xfrm>
          <a:off x="5492534" y="3944224"/>
          <a:ext cx="937846"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31" name="표 130">
            <a:extLst>
              <a:ext uri="{FF2B5EF4-FFF2-40B4-BE49-F238E27FC236}">
                <a16:creationId xmlns="" xmlns:a16="http://schemas.microsoft.com/office/drawing/2014/main" id="{93AC10A7-AF55-4C0A-8DA5-B656CDC9CF55}"/>
              </a:ext>
            </a:extLst>
          </p:cNvPr>
          <p:cNvGraphicFramePr>
            <a:graphicFrameLocks noGrp="1"/>
          </p:cNvGraphicFramePr>
          <p:nvPr>
            <p:extLst>
              <p:ext uri="{D42A27DB-BD31-4B8C-83A1-F6EECF244321}">
                <p14:modId xmlns:p14="http://schemas.microsoft.com/office/powerpoint/2010/main" val="537043180"/>
              </p:ext>
            </p:extLst>
          </p:nvPr>
        </p:nvGraphicFramePr>
        <p:xfrm>
          <a:off x="3451464" y="3944224"/>
          <a:ext cx="937846"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32" name="표 131">
            <a:extLst>
              <a:ext uri="{FF2B5EF4-FFF2-40B4-BE49-F238E27FC236}">
                <a16:creationId xmlns="" xmlns:a16="http://schemas.microsoft.com/office/drawing/2014/main" id="{CE087236-50E1-4ECB-A7B6-78FF60C71D25}"/>
              </a:ext>
            </a:extLst>
          </p:cNvPr>
          <p:cNvGraphicFramePr>
            <a:graphicFrameLocks noGrp="1"/>
          </p:cNvGraphicFramePr>
          <p:nvPr>
            <p:extLst>
              <p:ext uri="{D42A27DB-BD31-4B8C-83A1-F6EECF244321}">
                <p14:modId xmlns:p14="http://schemas.microsoft.com/office/powerpoint/2010/main" val="204299899"/>
              </p:ext>
            </p:extLst>
          </p:nvPr>
        </p:nvGraphicFramePr>
        <p:xfrm>
          <a:off x="7522875" y="3944224"/>
          <a:ext cx="937846"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tblGrid>
              <a:tr h="370840">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1" kern="12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cxnSp>
        <p:nvCxnSpPr>
          <p:cNvPr id="137" name="직선 화살표 연결선 136">
            <a:extLst>
              <a:ext uri="{FF2B5EF4-FFF2-40B4-BE49-F238E27FC236}">
                <a16:creationId xmlns="" xmlns:a16="http://schemas.microsoft.com/office/drawing/2014/main" id="{9469D8D2-0183-4CFB-B063-F6FA16B0D3AE}"/>
              </a:ext>
            </a:extLst>
          </p:cNvPr>
          <p:cNvCxnSpPr>
            <a:stCxn id="114" idx="2"/>
          </p:cNvCxnSpPr>
          <p:nvPr/>
        </p:nvCxnSpPr>
        <p:spPr>
          <a:xfrm>
            <a:off x="1306007" y="3370541"/>
            <a:ext cx="234462" cy="58448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 xmlns:a16="http://schemas.microsoft.com/office/drawing/2014/main" id="{84B56849-F323-48EC-801F-05336A597287}"/>
              </a:ext>
            </a:extLst>
          </p:cNvPr>
          <p:cNvCxnSpPr>
            <a:stCxn id="124" idx="2"/>
          </p:cNvCxnSpPr>
          <p:nvPr/>
        </p:nvCxnSpPr>
        <p:spPr>
          <a:xfrm flipH="1">
            <a:off x="2083836" y="3370541"/>
            <a:ext cx="193037" cy="58448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 xmlns:a16="http://schemas.microsoft.com/office/drawing/2014/main" id="{E24C9376-60AF-49B1-BBD2-C9697D92C677}"/>
              </a:ext>
            </a:extLst>
          </p:cNvPr>
          <p:cNvCxnSpPr>
            <a:cxnSpLocks/>
          </p:cNvCxnSpPr>
          <p:nvPr/>
        </p:nvCxnSpPr>
        <p:spPr>
          <a:xfrm>
            <a:off x="5395583" y="3373650"/>
            <a:ext cx="282467" cy="578646"/>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 xmlns:a16="http://schemas.microsoft.com/office/drawing/2014/main" id="{CE32C88F-92E3-40C4-84A2-8C29F2DA5C16}"/>
              </a:ext>
            </a:extLst>
          </p:cNvPr>
          <p:cNvCxnSpPr>
            <a:cxnSpLocks/>
          </p:cNvCxnSpPr>
          <p:nvPr/>
        </p:nvCxnSpPr>
        <p:spPr>
          <a:xfrm flipH="1">
            <a:off x="6178264" y="3373650"/>
            <a:ext cx="256889" cy="55908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 xmlns:a16="http://schemas.microsoft.com/office/drawing/2014/main" id="{F8FFECAF-66D5-4933-928D-22749E47C7D7}"/>
              </a:ext>
            </a:extLst>
          </p:cNvPr>
          <p:cNvCxnSpPr>
            <a:cxnSpLocks/>
          </p:cNvCxnSpPr>
          <p:nvPr/>
        </p:nvCxnSpPr>
        <p:spPr>
          <a:xfrm>
            <a:off x="7474721" y="3373650"/>
            <a:ext cx="261101" cy="578646"/>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 xmlns:a16="http://schemas.microsoft.com/office/drawing/2014/main" id="{73EAE4C3-F00E-4C4E-933E-89E614099A32}"/>
              </a:ext>
            </a:extLst>
          </p:cNvPr>
          <p:cNvCxnSpPr>
            <a:cxnSpLocks/>
          </p:cNvCxnSpPr>
          <p:nvPr/>
        </p:nvCxnSpPr>
        <p:spPr>
          <a:xfrm flipH="1">
            <a:off x="8276354" y="3373650"/>
            <a:ext cx="237939" cy="570574"/>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 xmlns:a16="http://schemas.microsoft.com/office/drawing/2014/main" id="{79DE6499-B05F-4B92-8E56-8F63D7267FEC}"/>
              </a:ext>
            </a:extLst>
          </p:cNvPr>
          <p:cNvCxnSpPr>
            <a:cxnSpLocks/>
            <a:stCxn id="132" idx="2"/>
          </p:cNvCxnSpPr>
          <p:nvPr/>
        </p:nvCxnSpPr>
        <p:spPr>
          <a:xfrm flipH="1">
            <a:off x="7709183" y="4315064"/>
            <a:ext cx="282615" cy="421168"/>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 xmlns:a16="http://schemas.microsoft.com/office/drawing/2014/main" id="{6E3CAB38-9396-4587-AAD3-F0C1125BEA1B}"/>
              </a:ext>
            </a:extLst>
          </p:cNvPr>
          <p:cNvCxnSpPr>
            <a:cxnSpLocks/>
            <a:stCxn id="130" idx="2"/>
          </p:cNvCxnSpPr>
          <p:nvPr/>
        </p:nvCxnSpPr>
        <p:spPr>
          <a:xfrm>
            <a:off x="5961457" y="4315064"/>
            <a:ext cx="369156" cy="42484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직선 화살표 연결선 151">
            <a:extLst>
              <a:ext uri="{FF2B5EF4-FFF2-40B4-BE49-F238E27FC236}">
                <a16:creationId xmlns="" xmlns:a16="http://schemas.microsoft.com/office/drawing/2014/main" id="{D7374141-DA2E-4CCD-8739-F912CDFD78EA}"/>
              </a:ext>
            </a:extLst>
          </p:cNvPr>
          <p:cNvCxnSpPr>
            <a:cxnSpLocks/>
          </p:cNvCxnSpPr>
          <p:nvPr/>
        </p:nvCxnSpPr>
        <p:spPr>
          <a:xfrm flipH="1">
            <a:off x="6200691" y="5107072"/>
            <a:ext cx="468630" cy="501755"/>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 xmlns:a16="http://schemas.microsoft.com/office/drawing/2014/main" id="{5F5B05FB-D148-495F-B5B7-376B1FEECBBD}"/>
              </a:ext>
            </a:extLst>
          </p:cNvPr>
          <p:cNvCxnSpPr>
            <a:cxnSpLocks/>
          </p:cNvCxnSpPr>
          <p:nvPr/>
        </p:nvCxnSpPr>
        <p:spPr>
          <a:xfrm>
            <a:off x="3139030" y="5099000"/>
            <a:ext cx="521343" cy="535298"/>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 xmlns:a16="http://schemas.microsoft.com/office/drawing/2014/main" id="{1E871FEB-1DB7-4067-80C9-70B17A3BE5F6}"/>
              </a:ext>
            </a:extLst>
          </p:cNvPr>
          <p:cNvCxnSpPr>
            <a:cxnSpLocks/>
            <a:stCxn id="126" idx="2"/>
          </p:cNvCxnSpPr>
          <p:nvPr/>
        </p:nvCxnSpPr>
        <p:spPr>
          <a:xfrm>
            <a:off x="3373491" y="3370541"/>
            <a:ext cx="234457" cy="58448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직선 화살표 연결선 154">
            <a:extLst>
              <a:ext uri="{FF2B5EF4-FFF2-40B4-BE49-F238E27FC236}">
                <a16:creationId xmlns="" xmlns:a16="http://schemas.microsoft.com/office/drawing/2014/main" id="{E4C91DF0-8BD6-411E-87B3-440938494D86}"/>
              </a:ext>
            </a:extLst>
          </p:cNvPr>
          <p:cNvCxnSpPr>
            <a:cxnSpLocks/>
            <a:stCxn id="128" idx="2"/>
          </p:cNvCxnSpPr>
          <p:nvPr/>
        </p:nvCxnSpPr>
        <p:spPr>
          <a:xfrm flipH="1">
            <a:off x="4178598" y="3370541"/>
            <a:ext cx="234462" cy="584483"/>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직선 화살표 연결선 155">
            <a:extLst>
              <a:ext uri="{FF2B5EF4-FFF2-40B4-BE49-F238E27FC236}">
                <a16:creationId xmlns="" xmlns:a16="http://schemas.microsoft.com/office/drawing/2014/main" id="{E4A1FEF5-B12D-459C-AD44-4097D148B0CE}"/>
              </a:ext>
            </a:extLst>
          </p:cNvPr>
          <p:cNvCxnSpPr>
            <a:cxnSpLocks/>
            <a:stCxn id="115" idx="2"/>
          </p:cNvCxnSpPr>
          <p:nvPr/>
        </p:nvCxnSpPr>
        <p:spPr>
          <a:xfrm>
            <a:off x="1867812" y="4325864"/>
            <a:ext cx="445483" cy="410368"/>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 xmlns:a16="http://schemas.microsoft.com/office/drawing/2014/main" id="{2C332760-7F0D-4F8C-A0D1-A30C3B1AF617}"/>
              </a:ext>
            </a:extLst>
          </p:cNvPr>
          <p:cNvCxnSpPr>
            <a:cxnSpLocks/>
            <a:stCxn id="131" idx="2"/>
          </p:cNvCxnSpPr>
          <p:nvPr/>
        </p:nvCxnSpPr>
        <p:spPr>
          <a:xfrm flipH="1">
            <a:off x="3529076" y="4315064"/>
            <a:ext cx="391311" cy="436462"/>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7" name="직사각형 166">
            <a:extLst>
              <a:ext uri="{FF2B5EF4-FFF2-40B4-BE49-F238E27FC236}">
                <a16:creationId xmlns="" xmlns:a16="http://schemas.microsoft.com/office/drawing/2014/main" id="{218953C6-EB06-4A6D-B38D-D72E58C7F6B0}"/>
              </a:ext>
            </a:extLst>
          </p:cNvPr>
          <p:cNvSpPr/>
          <p:nvPr/>
        </p:nvSpPr>
        <p:spPr>
          <a:xfrm>
            <a:off x="1388948" y="3551596"/>
            <a:ext cx="912603" cy="391649"/>
          </a:xfrm>
          <a:prstGeom prst="rect">
            <a:avLst/>
          </a:prstGeom>
        </p:spPr>
        <p:txBody>
          <a:bodyPr wrap="none" lIns="36000" tIns="36000" rIns="36000" bIns="36000" anchor="ctr" anchorCtr="0">
            <a:noAutofit/>
          </a:bodyPr>
          <a:lstStyle/>
          <a:p>
            <a:pPr marL="0" lvl="1" algn="ctr"/>
            <a:r>
              <a:rPr lang="en-US" altLang="ko-KR" sz="13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Merge</a:t>
            </a:r>
          </a:p>
        </p:txBody>
      </p:sp>
      <p:sp>
        <p:nvSpPr>
          <p:cNvPr id="168" name="직사각형 167">
            <a:extLst>
              <a:ext uri="{FF2B5EF4-FFF2-40B4-BE49-F238E27FC236}">
                <a16:creationId xmlns="" xmlns:a16="http://schemas.microsoft.com/office/drawing/2014/main" id="{48268B4F-AFAA-44A3-B741-BC071F03BE91}"/>
              </a:ext>
            </a:extLst>
          </p:cNvPr>
          <p:cNvSpPr/>
          <p:nvPr/>
        </p:nvSpPr>
        <p:spPr>
          <a:xfrm>
            <a:off x="3463791" y="3551596"/>
            <a:ext cx="937300" cy="391649"/>
          </a:xfrm>
          <a:prstGeom prst="rect">
            <a:avLst/>
          </a:prstGeom>
        </p:spPr>
        <p:txBody>
          <a:bodyPr wrap="none" lIns="36000" tIns="36000" rIns="36000" bIns="36000" anchor="ctr" anchorCtr="0">
            <a:noAutofit/>
          </a:bodyPr>
          <a:lstStyle/>
          <a:p>
            <a:pPr marL="0" lvl="1" algn="ctr"/>
            <a:r>
              <a:rPr lang="en-US" altLang="ko-KR" sz="13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Merge</a:t>
            </a:r>
          </a:p>
        </p:txBody>
      </p:sp>
      <p:sp>
        <p:nvSpPr>
          <p:cNvPr id="169" name="직사각형 168">
            <a:extLst>
              <a:ext uri="{FF2B5EF4-FFF2-40B4-BE49-F238E27FC236}">
                <a16:creationId xmlns="" xmlns:a16="http://schemas.microsoft.com/office/drawing/2014/main" id="{5DEBB930-01D2-4885-9C95-CFB682734FA8}"/>
              </a:ext>
            </a:extLst>
          </p:cNvPr>
          <p:cNvSpPr/>
          <p:nvPr/>
        </p:nvSpPr>
        <p:spPr>
          <a:xfrm>
            <a:off x="5460893" y="3551596"/>
            <a:ext cx="923924" cy="391649"/>
          </a:xfrm>
          <a:prstGeom prst="rect">
            <a:avLst/>
          </a:prstGeom>
        </p:spPr>
        <p:txBody>
          <a:bodyPr wrap="none" lIns="36000" tIns="36000" rIns="36000" bIns="36000" anchor="ctr" anchorCtr="0">
            <a:noAutofit/>
          </a:bodyPr>
          <a:lstStyle/>
          <a:p>
            <a:pPr marL="0" lvl="1" algn="ctr"/>
            <a:r>
              <a:rPr lang="en-US" altLang="ko-KR" sz="13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Merge</a:t>
            </a:r>
          </a:p>
        </p:txBody>
      </p:sp>
      <p:sp>
        <p:nvSpPr>
          <p:cNvPr id="170" name="직사각형 169">
            <a:extLst>
              <a:ext uri="{FF2B5EF4-FFF2-40B4-BE49-F238E27FC236}">
                <a16:creationId xmlns="" xmlns:a16="http://schemas.microsoft.com/office/drawing/2014/main" id="{9AFF54F6-BD44-47C1-9BDF-811A19774E63}"/>
              </a:ext>
            </a:extLst>
          </p:cNvPr>
          <p:cNvSpPr/>
          <p:nvPr/>
        </p:nvSpPr>
        <p:spPr>
          <a:xfrm>
            <a:off x="7522875" y="3551596"/>
            <a:ext cx="950867" cy="391649"/>
          </a:xfrm>
          <a:prstGeom prst="rect">
            <a:avLst/>
          </a:prstGeom>
        </p:spPr>
        <p:txBody>
          <a:bodyPr wrap="none" lIns="36000" tIns="36000" rIns="36000" bIns="36000" anchor="ctr" anchorCtr="0">
            <a:noAutofit/>
          </a:bodyPr>
          <a:lstStyle/>
          <a:p>
            <a:pPr marL="0" lvl="1" algn="ctr"/>
            <a:r>
              <a:rPr lang="en-US" altLang="ko-KR" sz="13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Merge</a:t>
            </a:r>
          </a:p>
        </p:txBody>
      </p:sp>
      <p:sp>
        <p:nvSpPr>
          <p:cNvPr id="171" name="직사각형 170">
            <a:extLst>
              <a:ext uri="{FF2B5EF4-FFF2-40B4-BE49-F238E27FC236}">
                <a16:creationId xmlns="" xmlns:a16="http://schemas.microsoft.com/office/drawing/2014/main" id="{732ECBF8-4F1A-4D23-B721-5B88B592E1C0}"/>
              </a:ext>
            </a:extLst>
          </p:cNvPr>
          <p:cNvSpPr/>
          <p:nvPr/>
        </p:nvSpPr>
        <p:spPr>
          <a:xfrm>
            <a:off x="6066165" y="4359749"/>
            <a:ext cx="1875692" cy="391649"/>
          </a:xfrm>
          <a:prstGeom prst="rect">
            <a:avLst/>
          </a:prstGeom>
        </p:spPr>
        <p:txBody>
          <a:bodyPr wrap="none" lIns="36000" tIns="36000" rIns="36000" bIns="36000" anchor="ctr" anchorCtr="0">
            <a:noAutofit/>
          </a:bodyPr>
          <a:lstStyle/>
          <a:p>
            <a:pPr marL="0" lvl="1" algn="ctr"/>
            <a:r>
              <a:rPr lang="en-US" altLang="ko-KR" sz="13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Merge</a:t>
            </a:r>
          </a:p>
        </p:txBody>
      </p:sp>
      <p:sp>
        <p:nvSpPr>
          <p:cNvPr id="172" name="직사각형 171">
            <a:extLst>
              <a:ext uri="{FF2B5EF4-FFF2-40B4-BE49-F238E27FC236}">
                <a16:creationId xmlns="" xmlns:a16="http://schemas.microsoft.com/office/drawing/2014/main" id="{A8708646-F20D-4053-BFF1-5CABCBA106DC}"/>
              </a:ext>
            </a:extLst>
          </p:cNvPr>
          <p:cNvSpPr/>
          <p:nvPr/>
        </p:nvSpPr>
        <p:spPr>
          <a:xfrm>
            <a:off x="3081984" y="5248787"/>
            <a:ext cx="3751384" cy="391649"/>
          </a:xfrm>
          <a:prstGeom prst="rect">
            <a:avLst/>
          </a:prstGeom>
        </p:spPr>
        <p:txBody>
          <a:bodyPr wrap="none" lIns="36000" tIns="36000" rIns="36000" bIns="36000" anchor="ctr" anchorCtr="0">
            <a:noAutofit/>
          </a:bodyPr>
          <a:lstStyle/>
          <a:p>
            <a:pPr marL="0" lvl="1" algn="ctr"/>
            <a:r>
              <a:rPr lang="en-US" altLang="ko-KR" sz="13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Merge</a:t>
            </a:r>
          </a:p>
        </p:txBody>
      </p:sp>
      <p:sp>
        <p:nvSpPr>
          <p:cNvPr id="173" name="직사각형 172">
            <a:extLst>
              <a:ext uri="{FF2B5EF4-FFF2-40B4-BE49-F238E27FC236}">
                <a16:creationId xmlns="" xmlns:a16="http://schemas.microsoft.com/office/drawing/2014/main" id="{41B45EDA-E6D7-4800-BED8-4F6964158158}"/>
              </a:ext>
            </a:extLst>
          </p:cNvPr>
          <p:cNvSpPr/>
          <p:nvPr/>
        </p:nvSpPr>
        <p:spPr>
          <a:xfrm>
            <a:off x="1986674" y="4347652"/>
            <a:ext cx="1875692" cy="391649"/>
          </a:xfrm>
          <a:prstGeom prst="rect">
            <a:avLst/>
          </a:prstGeom>
        </p:spPr>
        <p:txBody>
          <a:bodyPr wrap="none" lIns="36000" tIns="36000" rIns="36000" bIns="36000" anchor="ctr" anchorCtr="0">
            <a:noAutofit/>
          </a:bodyPr>
          <a:lstStyle/>
          <a:p>
            <a:pPr marL="0" lvl="1" algn="ctr"/>
            <a:r>
              <a:rPr lang="en-US" altLang="ko-KR" sz="130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Merge</a:t>
            </a:r>
          </a:p>
        </p:txBody>
      </p:sp>
      <p:sp>
        <p:nvSpPr>
          <p:cNvPr id="43" name="직사각형 4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4" name="직사각형 4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5" name="직사각형 4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51" name="TextBox 50">
            <a:extLst>
              <a:ext uri="{FF2B5EF4-FFF2-40B4-BE49-F238E27FC236}">
                <a16:creationId xmlns:a16="http://schemas.microsoft.com/office/drawing/2014/main" xmlns="" id="{F19CC24E-A2BB-4E2A-BB13-4BD1D588FDEB}"/>
              </a:ext>
            </a:extLst>
          </p:cNvPr>
          <p:cNvSpPr txBox="1"/>
          <p:nvPr/>
        </p:nvSpPr>
        <p:spPr>
          <a:xfrm>
            <a:off x="361950" y="1586913"/>
            <a:ext cx="58028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Merge Sort and the Divide-and-Conquer</a:t>
            </a:r>
          </a:p>
        </p:txBody>
      </p:sp>
      <p:sp>
        <p:nvSpPr>
          <p:cNvPr id="52" name="직사각형 51">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addition, it is worth noting that merge sorting required a separate procedure for merging the two sorted lists after dividing the problem into two partial problems of the same size and conquering them.</a:t>
            </a:r>
          </a:p>
        </p:txBody>
      </p:sp>
    </p:spTree>
    <p:extLst>
      <p:ext uri="{BB962C8B-B14F-4D97-AF65-F5344CB8AC3E}">
        <p14:creationId xmlns:p14="http://schemas.microsoft.com/office/powerpoint/2010/main" val="931433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 name="표 110">
            <a:extLst>
              <a:ext uri="{FF2B5EF4-FFF2-40B4-BE49-F238E27FC236}">
                <a16:creationId xmlns="" xmlns:a16="http://schemas.microsoft.com/office/drawing/2014/main" id="{66C2CDF3-1E94-4833-8BC7-3D24511D443E}"/>
              </a:ext>
            </a:extLst>
          </p:cNvPr>
          <p:cNvGraphicFramePr>
            <a:graphicFrameLocks noGrp="1"/>
          </p:cNvGraphicFramePr>
          <p:nvPr>
            <p:extLst>
              <p:ext uri="{D42A27DB-BD31-4B8C-83A1-F6EECF244321}">
                <p14:modId xmlns:p14="http://schemas.microsoft.com/office/powerpoint/2010/main" val="408130647"/>
              </p:ext>
            </p:extLst>
          </p:nvPr>
        </p:nvGraphicFramePr>
        <p:xfrm>
          <a:off x="3139399" y="3722244"/>
          <a:ext cx="3714795" cy="370840"/>
        </p:xfrm>
        <a:graphic>
          <a:graphicData uri="http://schemas.openxmlformats.org/drawingml/2006/table">
            <a:tbl>
              <a:tblPr firstRow="1" bandRow="1">
                <a:tableStyleId>{5C22544A-7EE6-4342-B048-85BDC9FD1C3A}</a:tableStyleId>
              </a:tblPr>
              <a:tblGrid>
                <a:gridCol w="530685">
                  <a:extLst>
                    <a:ext uri="{9D8B030D-6E8A-4147-A177-3AD203B41FA5}">
                      <a16:colId xmlns="" xmlns:a16="http://schemas.microsoft.com/office/drawing/2014/main" val="3425368700"/>
                    </a:ext>
                  </a:extLst>
                </a:gridCol>
                <a:gridCol w="530685">
                  <a:extLst>
                    <a:ext uri="{9D8B030D-6E8A-4147-A177-3AD203B41FA5}">
                      <a16:colId xmlns="" xmlns:a16="http://schemas.microsoft.com/office/drawing/2014/main" val="1907702415"/>
                    </a:ext>
                  </a:extLst>
                </a:gridCol>
                <a:gridCol w="530685">
                  <a:extLst>
                    <a:ext uri="{9D8B030D-6E8A-4147-A177-3AD203B41FA5}">
                      <a16:colId xmlns="" xmlns:a16="http://schemas.microsoft.com/office/drawing/2014/main" val="3657973306"/>
                    </a:ext>
                  </a:extLst>
                </a:gridCol>
                <a:gridCol w="530685">
                  <a:extLst>
                    <a:ext uri="{9D8B030D-6E8A-4147-A177-3AD203B41FA5}">
                      <a16:colId xmlns="" xmlns:a16="http://schemas.microsoft.com/office/drawing/2014/main" val="2460095880"/>
                    </a:ext>
                  </a:extLst>
                </a:gridCol>
                <a:gridCol w="530685">
                  <a:extLst>
                    <a:ext uri="{9D8B030D-6E8A-4147-A177-3AD203B41FA5}">
                      <a16:colId xmlns="" xmlns:a16="http://schemas.microsoft.com/office/drawing/2014/main" val="3434519903"/>
                    </a:ext>
                  </a:extLst>
                </a:gridCol>
                <a:gridCol w="530685">
                  <a:extLst>
                    <a:ext uri="{9D8B030D-6E8A-4147-A177-3AD203B41FA5}">
                      <a16:colId xmlns="" xmlns:a16="http://schemas.microsoft.com/office/drawing/2014/main" val="239540479"/>
                    </a:ext>
                  </a:extLst>
                </a:gridCol>
                <a:gridCol w="530685">
                  <a:extLst>
                    <a:ext uri="{9D8B030D-6E8A-4147-A177-3AD203B41FA5}">
                      <a16:colId xmlns="" xmlns:a16="http://schemas.microsoft.com/office/drawing/2014/main" val="3655000574"/>
                    </a:ext>
                  </a:extLst>
                </a:gridCol>
              </a:tblGrid>
              <a:tr h="370840">
                <a:tc>
                  <a:txBody>
                    <a:bodyPr/>
                    <a:lstStyle/>
                    <a:p>
                      <a:pPr algn="ctr" latinLnBrk="1"/>
                      <a:r>
                        <a:rPr lang="en-US" altLang="ko-KR" sz="16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600" b="1" dirty="0">
                        <a:solidFill>
                          <a:srgbClr val="FF0000"/>
                        </a:solidFill>
                        <a:latin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25</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12" name="표 111">
            <a:extLst>
              <a:ext uri="{FF2B5EF4-FFF2-40B4-BE49-F238E27FC236}">
                <a16:creationId xmlns="" xmlns:a16="http://schemas.microsoft.com/office/drawing/2014/main" id="{3653AB00-F474-4A9B-B6CF-180DBDD0E338}"/>
              </a:ext>
            </a:extLst>
          </p:cNvPr>
          <p:cNvGraphicFramePr>
            <a:graphicFrameLocks noGrp="1"/>
          </p:cNvGraphicFramePr>
          <p:nvPr>
            <p:extLst>
              <p:ext uri="{D42A27DB-BD31-4B8C-83A1-F6EECF244321}">
                <p14:modId xmlns:p14="http://schemas.microsoft.com/office/powerpoint/2010/main" val="1050076795"/>
              </p:ext>
            </p:extLst>
          </p:nvPr>
        </p:nvGraphicFramePr>
        <p:xfrm>
          <a:off x="2504300" y="4400302"/>
          <a:ext cx="1406769"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657973306"/>
                    </a:ext>
                  </a:extLst>
                </a:gridCol>
                <a:gridCol w="468923">
                  <a:extLst>
                    <a:ext uri="{9D8B030D-6E8A-4147-A177-3AD203B41FA5}">
                      <a16:colId xmlns="" xmlns:a16="http://schemas.microsoft.com/office/drawing/2014/main" val="2460095880"/>
                    </a:ext>
                  </a:extLst>
                </a:gridCol>
                <a:gridCol w="468923">
                  <a:extLst>
                    <a:ext uri="{9D8B030D-6E8A-4147-A177-3AD203B41FA5}">
                      <a16:colId xmlns="" xmlns:a16="http://schemas.microsoft.com/office/drawing/2014/main" val="3434519903"/>
                    </a:ext>
                  </a:extLst>
                </a:gridCol>
              </a:tblGrid>
              <a:tr h="370840">
                <a:tc>
                  <a:txBody>
                    <a:bodyPr/>
                    <a:lstStyle/>
                    <a:p>
                      <a:pPr algn="ctr" latinLnBrk="1"/>
                      <a:r>
                        <a:rPr lang="en-US" altLang="ko-KR" sz="16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600" b="1" dirty="0">
                        <a:solidFill>
                          <a:srgbClr val="FF0000"/>
                        </a:solidFill>
                        <a:latin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13" name="표 112">
            <a:extLst>
              <a:ext uri="{FF2B5EF4-FFF2-40B4-BE49-F238E27FC236}">
                <a16:creationId xmlns="" xmlns:a16="http://schemas.microsoft.com/office/drawing/2014/main" id="{149B4906-5CB7-403E-8E37-59047AFCDD27}"/>
              </a:ext>
            </a:extLst>
          </p:cNvPr>
          <p:cNvGraphicFramePr>
            <a:graphicFrameLocks noGrp="1"/>
          </p:cNvGraphicFramePr>
          <p:nvPr>
            <p:extLst>
              <p:ext uri="{D42A27DB-BD31-4B8C-83A1-F6EECF244321}">
                <p14:modId xmlns:p14="http://schemas.microsoft.com/office/powerpoint/2010/main" val="1289447939"/>
              </p:ext>
            </p:extLst>
          </p:nvPr>
        </p:nvGraphicFramePr>
        <p:xfrm>
          <a:off x="2005896" y="5805017"/>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14" name="표 113">
            <a:extLst>
              <a:ext uri="{FF2B5EF4-FFF2-40B4-BE49-F238E27FC236}">
                <a16:creationId xmlns="" xmlns:a16="http://schemas.microsoft.com/office/drawing/2014/main" id="{EE050C55-36D7-407D-B0C6-C481DCDEA208}"/>
              </a:ext>
            </a:extLst>
          </p:cNvPr>
          <p:cNvGraphicFramePr>
            <a:graphicFrameLocks noGrp="1"/>
          </p:cNvGraphicFramePr>
          <p:nvPr>
            <p:extLst>
              <p:ext uri="{D42A27DB-BD31-4B8C-83A1-F6EECF244321}">
                <p14:modId xmlns:p14="http://schemas.microsoft.com/office/powerpoint/2010/main" val="3504054123"/>
              </p:ext>
            </p:extLst>
          </p:nvPr>
        </p:nvGraphicFramePr>
        <p:xfrm>
          <a:off x="6099787" y="4402666"/>
          <a:ext cx="1388679" cy="368475"/>
        </p:xfrm>
        <a:graphic>
          <a:graphicData uri="http://schemas.openxmlformats.org/drawingml/2006/table">
            <a:tbl>
              <a:tblPr firstRow="1" bandRow="1">
                <a:tableStyleId>{5C22544A-7EE6-4342-B048-85BDC9FD1C3A}</a:tableStyleId>
              </a:tblPr>
              <a:tblGrid>
                <a:gridCol w="462893">
                  <a:extLst>
                    <a:ext uri="{9D8B030D-6E8A-4147-A177-3AD203B41FA5}">
                      <a16:colId xmlns="" xmlns:a16="http://schemas.microsoft.com/office/drawing/2014/main" val="3425368700"/>
                    </a:ext>
                  </a:extLst>
                </a:gridCol>
                <a:gridCol w="462893">
                  <a:extLst>
                    <a:ext uri="{9D8B030D-6E8A-4147-A177-3AD203B41FA5}">
                      <a16:colId xmlns="" xmlns:a16="http://schemas.microsoft.com/office/drawing/2014/main" val="1907702415"/>
                    </a:ext>
                  </a:extLst>
                </a:gridCol>
                <a:gridCol w="462893">
                  <a:extLst>
                    <a:ext uri="{9D8B030D-6E8A-4147-A177-3AD203B41FA5}">
                      <a16:colId xmlns="" xmlns:a16="http://schemas.microsoft.com/office/drawing/2014/main" val="3657973306"/>
                    </a:ext>
                  </a:extLst>
                </a:gridCol>
              </a:tblGrid>
              <a:tr h="368475">
                <a:tc>
                  <a:txBody>
                    <a:bodyPr/>
                    <a:lstStyle/>
                    <a:p>
                      <a:pPr algn="ctr" latinLnBrk="1"/>
                      <a:r>
                        <a:rPr lang="en-US" altLang="ko-KR" sz="16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25</a:t>
                      </a:r>
                      <a:endParaRPr lang="ko-KR" altLang="en-US" sz="1600" b="1" dirty="0">
                        <a:solidFill>
                          <a:srgbClr val="FF0000"/>
                        </a:solidFill>
                        <a:latin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16" name="표 115">
            <a:extLst>
              <a:ext uri="{FF2B5EF4-FFF2-40B4-BE49-F238E27FC236}">
                <a16:creationId xmlns="" xmlns:a16="http://schemas.microsoft.com/office/drawing/2014/main" id="{7E20DA04-E1C0-427B-A15D-0181A3589DF7}"/>
              </a:ext>
            </a:extLst>
          </p:cNvPr>
          <p:cNvGraphicFramePr>
            <a:graphicFrameLocks noGrp="1"/>
          </p:cNvGraphicFramePr>
          <p:nvPr>
            <p:extLst>
              <p:ext uri="{D42A27DB-BD31-4B8C-83A1-F6EECF244321}">
                <p14:modId xmlns:p14="http://schemas.microsoft.com/office/powerpoint/2010/main" val="392012143"/>
              </p:ext>
            </p:extLst>
          </p:nvPr>
        </p:nvGraphicFramePr>
        <p:xfrm>
          <a:off x="5605062" y="5826246"/>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17" name="표 116">
            <a:extLst>
              <a:ext uri="{FF2B5EF4-FFF2-40B4-BE49-F238E27FC236}">
                <a16:creationId xmlns="" xmlns:a16="http://schemas.microsoft.com/office/drawing/2014/main" id="{49F04B96-5305-4D96-8069-53BD945BC291}"/>
              </a:ext>
            </a:extLst>
          </p:cNvPr>
          <p:cNvGraphicFramePr>
            <a:graphicFrameLocks noGrp="1"/>
          </p:cNvGraphicFramePr>
          <p:nvPr>
            <p:extLst>
              <p:ext uri="{D42A27DB-BD31-4B8C-83A1-F6EECF244321}">
                <p14:modId xmlns:p14="http://schemas.microsoft.com/office/powerpoint/2010/main" val="2235106363"/>
              </p:ext>
            </p:extLst>
          </p:nvPr>
        </p:nvGraphicFramePr>
        <p:xfrm>
          <a:off x="2191996" y="5062287"/>
          <a:ext cx="937846"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tblGrid>
              <a:tr h="370840">
                <a:tc>
                  <a:txBody>
                    <a:bodyPr/>
                    <a:lstStyle/>
                    <a:p>
                      <a:pPr algn="ctr" latinLnBrk="1"/>
                      <a:r>
                        <a:rPr lang="en-US" altLang="ko-KR" sz="16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1" dirty="0">
                        <a:solidFill>
                          <a:srgbClr val="FF0000"/>
                        </a:solidFill>
                        <a:latin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10</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18" name="표 117">
            <a:extLst>
              <a:ext uri="{FF2B5EF4-FFF2-40B4-BE49-F238E27FC236}">
                <a16:creationId xmlns="" xmlns:a16="http://schemas.microsoft.com/office/drawing/2014/main" id="{15A7B569-8E0A-451D-A404-732CA951308D}"/>
              </a:ext>
            </a:extLst>
          </p:cNvPr>
          <p:cNvGraphicFramePr>
            <a:graphicFrameLocks noGrp="1"/>
          </p:cNvGraphicFramePr>
          <p:nvPr>
            <p:extLst>
              <p:ext uri="{D42A27DB-BD31-4B8C-83A1-F6EECF244321}">
                <p14:modId xmlns:p14="http://schemas.microsoft.com/office/powerpoint/2010/main" val="546509510"/>
              </p:ext>
            </p:extLst>
          </p:nvPr>
        </p:nvGraphicFramePr>
        <p:xfrm>
          <a:off x="5806123" y="5079428"/>
          <a:ext cx="937846"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gridCol w="468923">
                  <a:extLst>
                    <a:ext uri="{9D8B030D-6E8A-4147-A177-3AD203B41FA5}">
                      <a16:colId xmlns="" xmlns:a16="http://schemas.microsoft.com/office/drawing/2014/main" val="1907702415"/>
                    </a:ext>
                  </a:extLst>
                </a:gridCol>
              </a:tblGrid>
              <a:tr h="370840">
                <a:tc>
                  <a:txBody>
                    <a:bodyPr/>
                    <a:lstStyle/>
                    <a:p>
                      <a:pPr algn="ctr" latinLnBrk="1"/>
                      <a:r>
                        <a:rPr lang="en-US" altLang="ko-KR" sz="1600" b="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1" dirty="0">
                        <a:solidFill>
                          <a:srgbClr val="FF0000"/>
                        </a:solidFill>
                        <a:latin typeface="SamsungOne 400" panose="020B0503030303020204" pitchFamily="34" charset="0"/>
                        <a:cs typeface="Times New Roman" panose="02020603050405020304" pitchFamily="18" charset="0"/>
                      </a:endParaRPr>
                    </a:p>
                  </a:txBody>
                  <a:tcPr>
                    <a:lnL w="12700" cap="flat" cmpd="sng" algn="ctr">
                      <a:solidFill>
                        <a:srgbClr val="1429A0"/>
                      </a:solidFill>
                      <a:prstDash val="solid"/>
                      <a:round/>
                      <a:headEnd type="none" w="med" len="med"/>
                      <a:tailEnd type="none" w="med" len="med"/>
                    </a:lnL>
                    <a:lnR w="12700" cmpd="sng">
                      <a:noFill/>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20</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mpd="sng">
                      <a:noFill/>
                    </a:lnL>
                    <a:lnR w="12700" cap="flat" cmpd="sng" algn="ctr">
                      <a:solidFill>
                        <a:srgbClr val="1429A0"/>
                      </a:solidFill>
                      <a:prstDash val="solid"/>
                      <a:round/>
                      <a:headEnd type="none" w="med" len="med"/>
                      <a:tailEnd type="none" w="med" len="med"/>
                    </a:lnR>
                    <a:lnT w="12700" cap="flat" cmpd="sng" algn="ctr">
                      <a:solidFill>
                        <a:srgbClr val="1429A0"/>
                      </a:solidFill>
                      <a:prstDash val="solid"/>
                      <a:round/>
                      <a:headEnd type="none" w="med" len="med"/>
                      <a:tailEnd type="none" w="med" len="med"/>
                    </a:lnT>
                    <a:lnB w="12700" cap="flat" cmpd="sng" algn="ctr">
                      <a:solidFill>
                        <a:srgbClr val="1429A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20" name="표 119">
            <a:extLst>
              <a:ext uri="{FF2B5EF4-FFF2-40B4-BE49-F238E27FC236}">
                <a16:creationId xmlns="" xmlns:a16="http://schemas.microsoft.com/office/drawing/2014/main" id="{6CDD5E7B-0B25-4FBF-9811-9F14C3158B49}"/>
              </a:ext>
            </a:extLst>
          </p:cNvPr>
          <p:cNvGraphicFramePr>
            <a:graphicFrameLocks noGrp="1"/>
          </p:cNvGraphicFramePr>
          <p:nvPr>
            <p:extLst>
              <p:ext uri="{D42A27DB-BD31-4B8C-83A1-F6EECF244321}">
                <p14:modId xmlns:p14="http://schemas.microsoft.com/office/powerpoint/2010/main" val="3566342102"/>
              </p:ext>
            </p:extLst>
          </p:nvPr>
        </p:nvGraphicFramePr>
        <p:xfrm>
          <a:off x="6446284" y="5799053"/>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22</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21" name="표 120">
            <a:extLst>
              <a:ext uri="{FF2B5EF4-FFF2-40B4-BE49-F238E27FC236}">
                <a16:creationId xmlns="" xmlns:a16="http://schemas.microsoft.com/office/drawing/2014/main" id="{0AF64E9C-10AE-4E68-BF1C-1873570C0D67}"/>
              </a:ext>
            </a:extLst>
          </p:cNvPr>
          <p:cNvGraphicFramePr>
            <a:graphicFrameLocks noGrp="1"/>
          </p:cNvGraphicFramePr>
          <p:nvPr>
            <p:extLst>
              <p:ext uri="{D42A27DB-BD31-4B8C-83A1-F6EECF244321}">
                <p14:modId xmlns:p14="http://schemas.microsoft.com/office/powerpoint/2010/main" val="3616231905"/>
              </p:ext>
            </p:extLst>
          </p:nvPr>
        </p:nvGraphicFramePr>
        <p:xfrm>
          <a:off x="3563687" y="5134565"/>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13</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cxnSp>
        <p:nvCxnSpPr>
          <p:cNvPr id="125" name="직선 화살표 연결선 124">
            <a:extLst>
              <a:ext uri="{FF2B5EF4-FFF2-40B4-BE49-F238E27FC236}">
                <a16:creationId xmlns="" xmlns:a16="http://schemas.microsoft.com/office/drawing/2014/main" id="{CC739AE7-B83D-424F-88AF-B74E9D889930}"/>
              </a:ext>
            </a:extLst>
          </p:cNvPr>
          <p:cNvCxnSpPr/>
          <p:nvPr/>
        </p:nvCxnSpPr>
        <p:spPr>
          <a:xfrm flipH="1">
            <a:off x="3211086" y="4099475"/>
            <a:ext cx="165115" cy="298050"/>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 xmlns:a16="http://schemas.microsoft.com/office/drawing/2014/main" id="{8A718C3A-CCBD-422B-BAF4-D76A4FBB86F6}"/>
              </a:ext>
            </a:extLst>
          </p:cNvPr>
          <p:cNvCxnSpPr>
            <a:cxnSpLocks/>
          </p:cNvCxnSpPr>
          <p:nvPr/>
        </p:nvCxnSpPr>
        <p:spPr>
          <a:xfrm flipH="1">
            <a:off x="2684767" y="4771142"/>
            <a:ext cx="67305" cy="307218"/>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 xmlns:a16="http://schemas.microsoft.com/office/drawing/2014/main" id="{CB2E92BB-BB01-434B-AEA8-593BF91FED55}"/>
              </a:ext>
            </a:extLst>
          </p:cNvPr>
          <p:cNvCxnSpPr>
            <a:cxnSpLocks/>
          </p:cNvCxnSpPr>
          <p:nvPr/>
        </p:nvCxnSpPr>
        <p:spPr>
          <a:xfrm>
            <a:off x="6617524" y="4099475"/>
            <a:ext cx="126445" cy="272855"/>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 xmlns:a16="http://schemas.microsoft.com/office/drawing/2014/main" id="{D655B679-EF15-46DE-AEBB-D308B4BF171A}"/>
              </a:ext>
            </a:extLst>
          </p:cNvPr>
          <p:cNvCxnSpPr>
            <a:cxnSpLocks/>
          </p:cNvCxnSpPr>
          <p:nvPr/>
        </p:nvCxnSpPr>
        <p:spPr>
          <a:xfrm flipH="1">
            <a:off x="6291153" y="4753214"/>
            <a:ext cx="65002" cy="325146"/>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 xmlns:a16="http://schemas.microsoft.com/office/drawing/2014/main" id="{6A56768F-CBAB-4CAB-8AF1-B485B102E064}"/>
              </a:ext>
            </a:extLst>
          </p:cNvPr>
          <p:cNvCxnSpPr/>
          <p:nvPr/>
        </p:nvCxnSpPr>
        <p:spPr>
          <a:xfrm>
            <a:off x="3641363" y="4762608"/>
            <a:ext cx="91324" cy="315752"/>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35" name="표 134">
            <a:extLst>
              <a:ext uri="{FF2B5EF4-FFF2-40B4-BE49-F238E27FC236}">
                <a16:creationId xmlns="" xmlns:a16="http://schemas.microsoft.com/office/drawing/2014/main" id="{9E1A93A1-2794-44AD-B8E3-7C50A2631E55}"/>
              </a:ext>
            </a:extLst>
          </p:cNvPr>
          <p:cNvGraphicFramePr>
            <a:graphicFrameLocks noGrp="1"/>
          </p:cNvGraphicFramePr>
          <p:nvPr>
            <p:extLst>
              <p:ext uri="{D42A27DB-BD31-4B8C-83A1-F6EECF244321}">
                <p14:modId xmlns:p14="http://schemas.microsoft.com/office/powerpoint/2010/main" val="4168439980"/>
              </p:ext>
            </p:extLst>
          </p:nvPr>
        </p:nvGraphicFramePr>
        <p:xfrm>
          <a:off x="4774024" y="4391768"/>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15</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37" name="표 136">
            <a:extLst>
              <a:ext uri="{FF2B5EF4-FFF2-40B4-BE49-F238E27FC236}">
                <a16:creationId xmlns="" xmlns:a16="http://schemas.microsoft.com/office/drawing/2014/main" id="{88840651-99A2-4167-8C69-9E1D5398094A}"/>
              </a:ext>
            </a:extLst>
          </p:cNvPr>
          <p:cNvGraphicFramePr>
            <a:graphicFrameLocks noGrp="1"/>
          </p:cNvGraphicFramePr>
          <p:nvPr>
            <p:extLst>
              <p:ext uri="{D42A27DB-BD31-4B8C-83A1-F6EECF244321}">
                <p14:modId xmlns:p14="http://schemas.microsoft.com/office/powerpoint/2010/main" val="3212282698"/>
              </p:ext>
            </p:extLst>
          </p:nvPr>
        </p:nvGraphicFramePr>
        <p:xfrm>
          <a:off x="7254004" y="5134565"/>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25</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graphicFrame>
        <p:nvGraphicFramePr>
          <p:cNvPr id="138" name="표 137">
            <a:extLst>
              <a:ext uri="{FF2B5EF4-FFF2-40B4-BE49-F238E27FC236}">
                <a16:creationId xmlns="" xmlns:a16="http://schemas.microsoft.com/office/drawing/2014/main" id="{E3E40B70-31BC-4EF2-A620-23AADA76C511}"/>
              </a:ext>
            </a:extLst>
          </p:cNvPr>
          <p:cNvGraphicFramePr>
            <a:graphicFrameLocks noGrp="1"/>
          </p:cNvGraphicFramePr>
          <p:nvPr>
            <p:extLst>
              <p:ext uri="{D42A27DB-BD31-4B8C-83A1-F6EECF244321}">
                <p14:modId xmlns:p14="http://schemas.microsoft.com/office/powerpoint/2010/main" val="3980213927"/>
              </p:ext>
            </p:extLst>
          </p:nvPr>
        </p:nvGraphicFramePr>
        <p:xfrm>
          <a:off x="2895380" y="5805017"/>
          <a:ext cx="468923" cy="370840"/>
        </p:xfrm>
        <a:graphic>
          <a:graphicData uri="http://schemas.openxmlformats.org/drawingml/2006/table">
            <a:tbl>
              <a:tblPr firstRow="1" bandRow="1">
                <a:tableStyleId>{5C22544A-7EE6-4342-B048-85BDC9FD1C3A}</a:tableStyleId>
              </a:tblPr>
              <a:tblGrid>
                <a:gridCol w="468923">
                  <a:extLst>
                    <a:ext uri="{9D8B030D-6E8A-4147-A177-3AD203B41FA5}">
                      <a16:colId xmlns="" xmlns:a16="http://schemas.microsoft.com/office/drawing/2014/main" val="3425368700"/>
                    </a:ext>
                  </a:extLst>
                </a:gridCol>
              </a:tblGrid>
              <a:tr h="370840">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12</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cxnSp>
        <p:nvCxnSpPr>
          <p:cNvPr id="139" name="직선 화살표 연결선 138">
            <a:extLst>
              <a:ext uri="{FF2B5EF4-FFF2-40B4-BE49-F238E27FC236}">
                <a16:creationId xmlns="" xmlns:a16="http://schemas.microsoft.com/office/drawing/2014/main" id="{579AEF42-0191-480A-9B4D-76172F8DFA83}"/>
              </a:ext>
            </a:extLst>
          </p:cNvPr>
          <p:cNvCxnSpPr>
            <a:cxnSpLocks/>
            <a:stCxn id="111" idx="2"/>
          </p:cNvCxnSpPr>
          <p:nvPr/>
        </p:nvCxnSpPr>
        <p:spPr>
          <a:xfrm>
            <a:off x="4996796" y="4093084"/>
            <a:ext cx="5574" cy="304441"/>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 xmlns:a16="http://schemas.microsoft.com/office/drawing/2014/main" id="{478C6AAE-08D5-47DB-892E-21C18D4B05BD}"/>
              </a:ext>
            </a:extLst>
          </p:cNvPr>
          <p:cNvCxnSpPr>
            <a:cxnSpLocks/>
          </p:cNvCxnSpPr>
          <p:nvPr/>
        </p:nvCxnSpPr>
        <p:spPr>
          <a:xfrm>
            <a:off x="7254005" y="4753214"/>
            <a:ext cx="177660" cy="325146"/>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 xmlns:a16="http://schemas.microsoft.com/office/drawing/2014/main" id="{251C9684-046B-4A11-A91F-493B1F05A93C}"/>
              </a:ext>
            </a:extLst>
          </p:cNvPr>
          <p:cNvCxnSpPr>
            <a:cxnSpLocks/>
          </p:cNvCxnSpPr>
          <p:nvPr/>
        </p:nvCxnSpPr>
        <p:spPr>
          <a:xfrm flipH="1">
            <a:off x="2265323" y="5450268"/>
            <a:ext cx="145595" cy="346134"/>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42" name="표 141">
            <a:extLst>
              <a:ext uri="{FF2B5EF4-FFF2-40B4-BE49-F238E27FC236}">
                <a16:creationId xmlns="" xmlns:a16="http://schemas.microsoft.com/office/drawing/2014/main" id="{5C00D51C-EC5B-4D64-8D13-B1456D04BC9A}"/>
              </a:ext>
            </a:extLst>
          </p:cNvPr>
          <p:cNvGraphicFramePr>
            <a:graphicFrameLocks noGrp="1"/>
          </p:cNvGraphicFramePr>
          <p:nvPr>
            <p:extLst>
              <p:ext uri="{D42A27DB-BD31-4B8C-83A1-F6EECF244321}">
                <p14:modId xmlns:p14="http://schemas.microsoft.com/office/powerpoint/2010/main" val="288581280"/>
              </p:ext>
            </p:extLst>
          </p:nvPr>
        </p:nvGraphicFramePr>
        <p:xfrm>
          <a:off x="2626629" y="3130130"/>
          <a:ext cx="1517702" cy="370840"/>
        </p:xfrm>
        <a:graphic>
          <a:graphicData uri="http://schemas.openxmlformats.org/drawingml/2006/table">
            <a:tbl>
              <a:tblPr firstRow="1" bandRow="1">
                <a:tableStyleId>{5C22544A-7EE6-4342-B048-85BDC9FD1C3A}</a:tableStyleId>
              </a:tblPr>
              <a:tblGrid>
                <a:gridCol w="1517702">
                  <a:extLst>
                    <a:ext uri="{9D8B030D-6E8A-4147-A177-3AD203B41FA5}">
                      <a16:colId xmlns="" xmlns:a16="http://schemas.microsoft.com/office/drawing/2014/main" val="3425368700"/>
                    </a:ext>
                  </a:extLst>
                </a:gridCol>
              </a:tblGrid>
              <a:tr h="370840">
                <a:tc>
                  <a:txBody>
                    <a:bodyPr/>
                    <a:lstStyle/>
                    <a:p>
                      <a:pPr algn="ctr" latinLnBrk="1"/>
                      <a:r>
                        <a:rPr lang="en-US" altLang="ko-KR" sz="1600" b="0" dirty="0">
                          <a:solidFill>
                            <a:schemeClr val="tx1"/>
                          </a:solidFill>
                          <a:latin typeface="SamsungOne 400" panose="020B0503030303020204" pitchFamily="34" charset="0"/>
                          <a:ea typeface="SamsungOne 400" panose="020B0503030303020204" pitchFamily="34" charset="0"/>
                          <a:cs typeface="Times New Roman" panose="02020603050405020304" pitchFamily="18" charset="0"/>
                        </a:rPr>
                        <a:t>pivot</a:t>
                      </a:r>
                      <a:endParaRPr lang="ko-KR" altLang="en-US" sz="1600" b="0" dirty="0">
                        <a:solidFill>
                          <a:schemeClr val="tx1"/>
                        </a:solidFill>
                        <a:latin typeface="SamsungOne 400" panose="020B0503030303020204" pitchFamily="34"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066745872"/>
                  </a:ext>
                </a:extLst>
              </a:tr>
            </a:tbl>
          </a:graphicData>
        </a:graphic>
      </p:graphicFrame>
      <p:cxnSp>
        <p:nvCxnSpPr>
          <p:cNvPr id="143" name="직선 화살표 연결선 142">
            <a:extLst>
              <a:ext uri="{FF2B5EF4-FFF2-40B4-BE49-F238E27FC236}">
                <a16:creationId xmlns="" xmlns:a16="http://schemas.microsoft.com/office/drawing/2014/main" id="{33302C0C-CA01-4874-9311-6C0ECCCA2EC1}"/>
              </a:ext>
            </a:extLst>
          </p:cNvPr>
          <p:cNvCxnSpPr>
            <a:cxnSpLocks/>
            <a:stCxn id="142" idx="2"/>
          </p:cNvCxnSpPr>
          <p:nvPr/>
        </p:nvCxnSpPr>
        <p:spPr>
          <a:xfrm>
            <a:off x="3385480" y="3500970"/>
            <a:ext cx="0" cy="221274"/>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 xmlns:a16="http://schemas.microsoft.com/office/drawing/2014/main" id="{F8B95875-F565-44A2-9AD4-1F5F85A697FD}"/>
              </a:ext>
            </a:extLst>
          </p:cNvPr>
          <p:cNvCxnSpPr>
            <a:cxnSpLocks/>
          </p:cNvCxnSpPr>
          <p:nvPr/>
        </p:nvCxnSpPr>
        <p:spPr>
          <a:xfrm>
            <a:off x="2932180" y="5424932"/>
            <a:ext cx="159177" cy="371470"/>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 xmlns:a16="http://schemas.microsoft.com/office/drawing/2014/main" id="{251C9684-046B-4A11-A91F-493B1F05A93C}"/>
              </a:ext>
            </a:extLst>
          </p:cNvPr>
          <p:cNvCxnSpPr>
            <a:cxnSpLocks/>
          </p:cNvCxnSpPr>
          <p:nvPr/>
        </p:nvCxnSpPr>
        <p:spPr>
          <a:xfrm flipH="1">
            <a:off x="5839524" y="5465190"/>
            <a:ext cx="145595" cy="346134"/>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 xmlns:a16="http://schemas.microsoft.com/office/drawing/2014/main" id="{F8B95875-F565-44A2-9AD4-1F5F85A697FD}"/>
              </a:ext>
            </a:extLst>
          </p:cNvPr>
          <p:cNvCxnSpPr>
            <a:cxnSpLocks/>
          </p:cNvCxnSpPr>
          <p:nvPr/>
        </p:nvCxnSpPr>
        <p:spPr>
          <a:xfrm>
            <a:off x="6506381" y="5439854"/>
            <a:ext cx="159177" cy="371470"/>
          </a:xfrm>
          <a:prstGeom prst="straightConnector1">
            <a:avLst/>
          </a:prstGeom>
          <a:ln w="1270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3" name="직사각형 3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4" name="직사각형 3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40" name="TextBox 39">
            <a:extLst>
              <a:ext uri="{FF2B5EF4-FFF2-40B4-BE49-F238E27FC236}">
                <a16:creationId xmlns:a16="http://schemas.microsoft.com/office/drawing/2014/main" xmlns="" id="{F19CC24E-A2BB-4E2A-BB13-4BD1D588FDEB}"/>
              </a:ext>
            </a:extLst>
          </p:cNvPr>
          <p:cNvSpPr txBox="1"/>
          <p:nvPr/>
        </p:nvSpPr>
        <p:spPr>
          <a:xfrm>
            <a:off x="361950" y="1586913"/>
            <a:ext cx="58028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1.4. Quick Sort and the Divide-and-Conquer</a:t>
            </a:r>
          </a:p>
        </p:txBody>
      </p:sp>
      <p:sp>
        <p:nvSpPr>
          <p:cNvPr id="41" name="직사각형 40">
            <a:extLst>
              <a:ext uri="{FF2B5EF4-FFF2-40B4-BE49-F238E27FC236}">
                <a16:creationId xmlns:a16="http://schemas.microsoft.com/office/drawing/2014/main" xmlns="" id="{F592450A-01E1-4E06-9A3E-8EA290D8E695}"/>
              </a:ext>
            </a:extLst>
          </p:cNvPr>
          <p:cNvSpPr/>
          <p:nvPr/>
        </p:nvSpPr>
        <p:spPr>
          <a:xfrm>
            <a:off x="580388" y="2010291"/>
            <a:ext cx="8887612" cy="954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Quick sorting, studied in Unit 29, also uses divide-and-conquer. </a:t>
            </a: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At this time, quick sorting divides a given problem into two input cases, but the size of the two divided input cases is not </a:t>
            </a:r>
            <a:r>
              <a:rPr lang="en-US" altLang="ko-KR" sz="1300" dirty="0" smtClean="0">
                <a:solidFill>
                  <a:schemeClr val="tx1"/>
                </a:solidFill>
                <a:latin typeface="SamsungOne 400" panose="020B0503030303020204" pitchFamily="34" charset="0"/>
                <a:ea typeface="SamsungOne 400" panose="020B0503030303020204" pitchFamily="34" charset="0"/>
              </a:rPr>
              <a:t>equal.</a:t>
            </a:r>
            <a:endParaRPr lang="en-US" altLang="ko-KR" sz="1300" dirty="0">
              <a:solidFill>
                <a:schemeClr val="tx1"/>
              </a:solidFill>
              <a:latin typeface="SamsungOne 400" panose="020B0503030303020204" pitchFamily="34" charset="0"/>
              <a:ea typeface="SamsungOne 400" panose="020B0503030303020204" pitchFamily="34" charset="0"/>
            </a:endParaRPr>
          </a:p>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addition, it should be noted that quick sorting does not have a process of integrating the two sorted lists.</a:t>
            </a:r>
          </a:p>
        </p:txBody>
      </p:sp>
    </p:spTree>
    <p:extLst>
      <p:ext uri="{BB962C8B-B14F-4D97-AF65-F5344CB8AC3E}">
        <p14:creationId xmlns:p14="http://schemas.microsoft.com/office/powerpoint/2010/main" val="982175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 xmlns:a16="http://schemas.microsoft.com/office/drawing/2014/main" id="{64C5387F-8589-4881-ACCF-AABAB7EF5A2C}"/>
              </a:ext>
            </a:extLst>
          </p:cNvPr>
          <p:cNvGrpSpPr/>
          <p:nvPr/>
        </p:nvGrpSpPr>
        <p:grpSpPr>
          <a:xfrm>
            <a:off x="451456" y="435608"/>
            <a:ext cx="4718598" cy="276999"/>
            <a:chOff x="558800" y="1148583"/>
            <a:chExt cx="4718598" cy="276999"/>
          </a:xfrm>
        </p:grpSpPr>
        <p:sp>
          <p:nvSpPr>
            <p:cNvPr id="8" name="직사각형 133">
              <a:extLst>
                <a:ext uri="{FF2B5EF4-FFF2-40B4-BE49-F238E27FC236}">
                  <a16:creationId xmlns="" xmlns:a16="http://schemas.microsoft.com/office/drawing/2014/main" id="{841A061B-6267-4362-B5AE-6FDDA9A3F633}"/>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31.</a:t>
              </a:r>
            </a:p>
          </p:txBody>
        </p:sp>
        <p:sp>
          <p:nvSpPr>
            <p:cNvPr id="9" name="직사각형 8">
              <a:extLst>
                <a:ext uri="{FF2B5EF4-FFF2-40B4-BE49-F238E27FC236}">
                  <a16:creationId xmlns="" xmlns:a16="http://schemas.microsoft.com/office/drawing/2014/main" id="{D806E959-62A2-4D24-9E35-ACDA8C4D71E4}"/>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rPr>
                <a:t>Divide-and-Conquer</a:t>
              </a:r>
            </a:p>
          </p:txBody>
        </p:sp>
      </p:grpSp>
    </p:spTree>
    <p:extLst>
      <p:ext uri="{BB962C8B-B14F-4D97-AF65-F5344CB8AC3E}">
        <p14:creationId xmlns:p14="http://schemas.microsoft.com/office/powerpoint/2010/main" val="431938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 xmlns:a16="http://schemas.microsoft.com/office/drawing/2014/main" id="{4706FCF7-4DD6-43A3-8A29-819746BF5E8C}"/>
              </a:ext>
            </a:extLst>
          </p:cNvPr>
          <p:cNvPicPr>
            <a:picLocks noChangeAspect="1"/>
          </p:cNvPicPr>
          <p:nvPr/>
        </p:nvPicPr>
        <p:blipFill>
          <a:blip r:embed="rId2"/>
          <a:stretch>
            <a:fillRect/>
          </a:stretch>
        </p:blipFill>
        <p:spPr>
          <a:xfrm>
            <a:off x="591818" y="2617130"/>
            <a:ext cx="8748000" cy="2227908"/>
          </a:xfrm>
          <a:prstGeom prst="rect">
            <a:avLst/>
          </a:prstGeom>
        </p:spPr>
      </p:pic>
      <p:grpSp>
        <p:nvGrpSpPr>
          <p:cNvPr id="22" name="그룹 21">
            <a:extLst>
              <a:ext uri="{FF2B5EF4-FFF2-40B4-BE49-F238E27FC236}">
                <a16:creationId xmlns="" xmlns:a16="http://schemas.microsoft.com/office/drawing/2014/main" id="{A9DB7DD0-AA7A-4B07-8996-7FC36E5F9099}"/>
              </a:ext>
            </a:extLst>
          </p:cNvPr>
          <p:cNvGrpSpPr/>
          <p:nvPr/>
        </p:nvGrpSpPr>
        <p:grpSpPr>
          <a:xfrm>
            <a:off x="629914" y="4913965"/>
            <a:ext cx="8680179" cy="926396"/>
            <a:chOff x="676851" y="3081412"/>
            <a:chExt cx="8680179" cy="926396"/>
          </a:xfrm>
        </p:grpSpPr>
        <p:sp>
          <p:nvSpPr>
            <p:cNvPr id="23" name="모서리가 둥근 직사각형 4">
              <a:extLst>
                <a:ext uri="{FF2B5EF4-FFF2-40B4-BE49-F238E27FC236}">
                  <a16:creationId xmlns="" xmlns:a16="http://schemas.microsoft.com/office/drawing/2014/main" id="{D49205AF-D745-4C79-8100-FE9EACB201DB}"/>
                </a:ext>
              </a:extLst>
            </p:cNvPr>
            <p:cNvSpPr/>
            <p:nvPr/>
          </p:nvSpPr>
          <p:spPr>
            <a:xfrm>
              <a:off x="676851" y="3081412"/>
              <a:ext cx="8680179" cy="9263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l" rtl="0" fontAlgn="base" latinLnBrk="1">
                <a:spcBef>
                  <a:spcPct val="0"/>
                </a:spcBef>
                <a:spcAft>
                  <a:spcPct val="0"/>
                </a:spcAft>
                <a:defRPr kumimoji="1" kern="1200">
                  <a:solidFill>
                    <a:schemeClr val="lt1"/>
                  </a:solidFill>
                  <a:latin typeface="+mn-lt"/>
                  <a:ea typeface="+mn-ea"/>
                  <a:cs typeface="+mn-cs"/>
                </a:defRPr>
              </a:lvl1pPr>
              <a:lvl2pPr marL="457200" algn="l" rtl="0" fontAlgn="base" latinLnBrk="1">
                <a:spcBef>
                  <a:spcPct val="0"/>
                </a:spcBef>
                <a:spcAft>
                  <a:spcPct val="0"/>
                </a:spcAft>
                <a:defRPr kumimoji="1" kern="1200">
                  <a:solidFill>
                    <a:schemeClr val="lt1"/>
                  </a:solidFill>
                  <a:latin typeface="+mn-lt"/>
                  <a:ea typeface="+mn-ea"/>
                  <a:cs typeface="+mn-cs"/>
                </a:defRPr>
              </a:lvl2pPr>
              <a:lvl3pPr marL="914400" algn="l" rtl="0" fontAlgn="base" latinLnBrk="1">
                <a:spcBef>
                  <a:spcPct val="0"/>
                </a:spcBef>
                <a:spcAft>
                  <a:spcPct val="0"/>
                </a:spcAft>
                <a:defRPr kumimoji="1" kern="1200">
                  <a:solidFill>
                    <a:schemeClr val="lt1"/>
                  </a:solidFill>
                  <a:latin typeface="+mn-lt"/>
                  <a:ea typeface="+mn-ea"/>
                  <a:cs typeface="+mn-cs"/>
                </a:defRPr>
              </a:lvl3pPr>
              <a:lvl4pPr marL="1371600" algn="l" rtl="0" fontAlgn="base" latinLnBrk="1">
                <a:spcBef>
                  <a:spcPct val="0"/>
                </a:spcBef>
                <a:spcAft>
                  <a:spcPct val="0"/>
                </a:spcAft>
                <a:defRPr kumimoji="1" kern="1200">
                  <a:solidFill>
                    <a:schemeClr val="lt1"/>
                  </a:solidFill>
                  <a:latin typeface="+mn-lt"/>
                  <a:ea typeface="+mn-ea"/>
                  <a:cs typeface="+mn-cs"/>
                </a:defRPr>
              </a:lvl4pPr>
              <a:lvl5pPr marL="1828800" algn="l" rtl="0" fontAlgn="base" latinLnBrk="1">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endParaRPr lang="ko-KR" altLang="en-US" dirty="0">
                <a:latin typeface="SamsungOne 400" panose="020B0503030303020204" pitchFamily="34" charset="0"/>
              </a:endParaRPr>
            </a:p>
          </p:txBody>
        </p:sp>
        <p:pic>
          <p:nvPicPr>
            <p:cNvPr id="24" name="Picture 2" descr="Byte - Free electronics icons">
              <a:extLst>
                <a:ext uri="{FF2B5EF4-FFF2-40B4-BE49-F238E27FC236}">
                  <a16:creationId xmlns="" xmlns:a16="http://schemas.microsoft.com/office/drawing/2014/main" id="{280F4E57-07AB-4714-B76B-286A0A6CF3F9}"/>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78448" y="3200897"/>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0">
              <a:extLst>
                <a:ext uri="{FF2B5EF4-FFF2-40B4-BE49-F238E27FC236}">
                  <a16:creationId xmlns="" xmlns:a16="http://schemas.microsoft.com/office/drawing/2014/main" id="{977A4813-13BC-48B9-81F0-24318648C6E5}"/>
                </a:ext>
              </a:extLst>
            </p:cNvPr>
            <p:cNvSpPr txBox="1"/>
            <p:nvPr/>
          </p:nvSpPr>
          <p:spPr>
            <a:xfrm>
              <a:off x="1009238" y="3168076"/>
              <a:ext cx="1323812" cy="292388"/>
            </a:xfrm>
            <a:prstGeom prst="rect">
              <a:avLst/>
            </a:prstGeom>
            <a:noFill/>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1-11</a:t>
              </a:r>
            </a:p>
          </p:txBody>
        </p:sp>
        <p:sp>
          <p:nvSpPr>
            <p:cNvPr id="26" name="TextBox 21">
              <a:extLst>
                <a:ext uri="{FF2B5EF4-FFF2-40B4-BE49-F238E27FC236}">
                  <a16:creationId xmlns="" xmlns:a16="http://schemas.microsoft.com/office/drawing/2014/main" id="{56521AD1-2372-4709-9497-BC4191E7C8E0}"/>
                </a:ext>
              </a:extLst>
            </p:cNvPr>
            <p:cNvSpPr txBox="1"/>
            <p:nvPr/>
          </p:nvSpPr>
          <p:spPr>
            <a:xfrm>
              <a:off x="1036274" y="3504419"/>
              <a:ext cx="8108322" cy="369332"/>
            </a:xfrm>
            <a:prstGeom prst="rect">
              <a:avLst/>
            </a:prstGeom>
            <a:noFill/>
          </p:spPr>
          <p:txBody>
            <a:bodyPr wrap="square" lIns="0" tIns="0" rIns="0" bIns="0">
              <a:spAutoFit/>
            </a:bodyPr>
            <a:ls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a:lstStyle>
            <a:p>
              <a:pPr marL="182563" lvl="0" indent="-182563" latinLnBrk="0">
                <a:spcAft>
                  <a:spcPts val="600"/>
                </a:spcAft>
                <a:buClr>
                  <a:srgbClr val="1429A0"/>
                </a:buClr>
                <a:buFont typeface="Arial" panose="020B0604020202020204" pitchFamily="34" charset="0"/>
                <a:buChar char="•"/>
              </a:pPr>
              <a:r>
                <a:rPr lang="en-US" altLang="ko-KR" sz="1200" dirty="0">
                  <a:solidFill>
                    <a:prstClr val="black">
                      <a:lumMod val="85000"/>
                      <a:lumOff val="15000"/>
                    </a:prstClr>
                  </a:solidFill>
                  <a:latin typeface="SamsungOne 400" panose="020B0503030303020204" pitchFamily="34" charset="0"/>
                </a:rPr>
                <a:t>The binary search algorithm using the iterative statement reduces the scope of the search using the low and high indices.</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16" name="TextBox 15">
            <a:extLst>
              <a:ext uri="{FF2B5EF4-FFF2-40B4-BE49-F238E27FC236}">
                <a16:creationId xmlns:a16="http://schemas.microsoft.com/office/drawing/2014/main" xmlns="" id="{89951F81-152F-4223-B5D3-ADC58970742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Binary Search with Iteration</a:t>
            </a:r>
          </a:p>
        </p:txBody>
      </p:sp>
      <p:sp>
        <p:nvSpPr>
          <p:cNvPr id="27" name="직사각형 26">
            <a:extLst>
              <a:ext uri="{FF2B5EF4-FFF2-40B4-BE49-F238E27FC236}">
                <a16:creationId xmlns:a16="http://schemas.microsoft.com/office/drawing/2014/main" xmlns="" id="{5D0FA3B9-5FEB-458E-BC94-AB11CC4B58C9}"/>
              </a:ext>
            </a:extLst>
          </p:cNvPr>
          <p:cNvSpPr/>
          <p:nvPr/>
        </p:nvSpPr>
        <p:spPr>
          <a:xfrm>
            <a:off x="580388" y="2017429"/>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Let’s look again at the implementation of the </a:t>
            </a:r>
            <a:r>
              <a:rPr lang="en-US" altLang="ko-KR" sz="1300" dirty="0" err="1">
                <a:solidFill>
                  <a:schemeClr val="tx1"/>
                </a:solidFill>
                <a:latin typeface="SamsungOne 400" panose="020B0503030303020204" pitchFamily="34" charset="0"/>
                <a:ea typeface="SamsungOne 400" panose="020B0503030303020204" pitchFamily="34" charset="0"/>
              </a:rPr>
              <a:t>bin_search</a:t>
            </a:r>
            <a:r>
              <a:rPr lang="en-US" altLang="ko-KR" sz="1300" dirty="0">
                <a:solidFill>
                  <a:schemeClr val="tx1"/>
                </a:solidFill>
                <a:latin typeface="SamsungOne 400" panose="020B0503030303020204" pitchFamily="34" charset="0"/>
                <a:ea typeface="SamsungOne 400" panose="020B0503030303020204" pitchFamily="34" charset="0"/>
              </a:rPr>
              <a:t>() function in Unit 25. </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This function used a strategy to reduce the scope of the search using low and high indices.</a:t>
            </a:r>
          </a:p>
        </p:txBody>
      </p:sp>
    </p:spTree>
    <p:extLst>
      <p:ext uri="{BB962C8B-B14F-4D97-AF65-F5344CB8AC3E}">
        <p14:creationId xmlns:p14="http://schemas.microsoft.com/office/powerpoint/2010/main" val="452013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 xmlns:a16="http://schemas.microsoft.com/office/drawing/2014/main" id="{1A8BA160-2A3B-46BF-92A3-F7C9A20D8586}"/>
              </a:ext>
            </a:extLst>
          </p:cNvPr>
          <p:cNvPicPr>
            <a:picLocks noChangeAspect="1"/>
          </p:cNvPicPr>
          <p:nvPr/>
        </p:nvPicPr>
        <p:blipFill>
          <a:blip r:embed="rId2"/>
          <a:stretch>
            <a:fillRect/>
          </a:stretch>
        </p:blipFill>
        <p:spPr>
          <a:xfrm>
            <a:off x="549058" y="2446494"/>
            <a:ext cx="8964000" cy="2300780"/>
          </a:xfrm>
          <a:prstGeom prst="rect">
            <a:avLst/>
          </a:prstGeom>
        </p:spPr>
      </p:pic>
      <p:grpSp>
        <p:nvGrpSpPr>
          <p:cNvPr id="23" name="그룹 22">
            <a:extLst>
              <a:ext uri="{FF2B5EF4-FFF2-40B4-BE49-F238E27FC236}">
                <a16:creationId xmlns="" xmlns:a16="http://schemas.microsoft.com/office/drawing/2014/main" id="{394164B5-D467-4E7D-8611-C1075258C1C5}"/>
              </a:ext>
            </a:extLst>
          </p:cNvPr>
          <p:cNvGrpSpPr/>
          <p:nvPr/>
        </p:nvGrpSpPr>
        <p:grpSpPr>
          <a:xfrm>
            <a:off x="577039" y="4798468"/>
            <a:ext cx="8890962" cy="1435184"/>
            <a:chOff x="559818" y="3240571"/>
            <a:chExt cx="8583914" cy="1435184"/>
          </a:xfrm>
        </p:grpSpPr>
        <p:sp>
          <p:nvSpPr>
            <p:cNvPr id="24" name="모서리가 둥근 직사각형 4">
              <a:extLst>
                <a:ext uri="{FF2B5EF4-FFF2-40B4-BE49-F238E27FC236}">
                  <a16:creationId xmlns="" xmlns:a16="http://schemas.microsoft.com/office/drawing/2014/main" id="{8DBC08C4-32D8-4A2C-8256-E172FC553A13}"/>
                </a:ext>
              </a:extLst>
            </p:cNvPr>
            <p:cNvSpPr/>
            <p:nvPr/>
          </p:nvSpPr>
          <p:spPr>
            <a:xfrm>
              <a:off x="559818" y="3240571"/>
              <a:ext cx="8583914" cy="143518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5" name="Picture 2" descr="Byte - Free electronics icons">
              <a:extLst>
                <a:ext uri="{FF2B5EF4-FFF2-40B4-BE49-F238E27FC236}">
                  <a16:creationId xmlns="" xmlns:a16="http://schemas.microsoft.com/office/drawing/2014/main" id="{E5AF65DD-BDC9-4FB3-B2F1-EF1CF114942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 xmlns:a16="http://schemas.microsoft.com/office/drawing/2014/main" id="{5CFC07B6-AC15-4BD9-A4F2-5D1A27FC645A}"/>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2-3</a:t>
              </a:r>
            </a:p>
          </p:txBody>
        </p:sp>
        <p:sp>
          <p:nvSpPr>
            <p:cNvPr id="27" name="TextBox 26">
              <a:extLst>
                <a:ext uri="{FF2B5EF4-FFF2-40B4-BE49-F238E27FC236}">
                  <a16:creationId xmlns="" xmlns:a16="http://schemas.microsoft.com/office/drawing/2014/main" id="{962512D7-50E9-418A-954B-45C5B459DFEE}"/>
                </a:ext>
              </a:extLst>
            </p:cNvPr>
            <p:cNvSpPr txBox="1"/>
            <p:nvPr/>
          </p:nvSpPr>
          <p:spPr>
            <a:xfrm>
              <a:off x="1036273" y="3626634"/>
              <a:ext cx="7465236" cy="954107"/>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bin_search2() finds x in nums and returns the corresponding index.</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termination condition of the recursive function is when the value of low is greater than the value of high.</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this case, since x does not exist in S, return  -1.</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16" name="TextBox 15">
            <a:extLst>
              <a:ext uri="{FF2B5EF4-FFF2-40B4-BE49-F238E27FC236}">
                <a16:creationId xmlns:a16="http://schemas.microsoft.com/office/drawing/2014/main" xmlns="" id="{89951F81-152F-4223-B5D3-ADC58970742B}"/>
              </a:ext>
            </a:extLst>
          </p:cNvPr>
          <p:cNvSpPr txBox="1"/>
          <p:nvPr/>
        </p:nvSpPr>
        <p:spPr>
          <a:xfrm>
            <a:off x="361950" y="1586913"/>
            <a:ext cx="635348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Binary Search with the Divide-and-Conquer</a:t>
            </a:r>
          </a:p>
        </p:txBody>
      </p:sp>
      <p:sp>
        <p:nvSpPr>
          <p:cNvPr id="17" name="직사각형 16">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binary search problem can be implemented recursively, as shown below, by applying the divide-and-conquer strategy.</a:t>
            </a:r>
          </a:p>
        </p:txBody>
      </p:sp>
    </p:spTree>
    <p:extLst>
      <p:ext uri="{BB962C8B-B14F-4D97-AF65-F5344CB8AC3E}">
        <p14:creationId xmlns:p14="http://schemas.microsoft.com/office/powerpoint/2010/main" val="1325454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 xmlns:a16="http://schemas.microsoft.com/office/drawing/2014/main" id="{1A8BA160-2A3B-46BF-92A3-F7C9A20D8586}"/>
              </a:ext>
            </a:extLst>
          </p:cNvPr>
          <p:cNvPicPr>
            <a:picLocks noChangeAspect="1"/>
          </p:cNvPicPr>
          <p:nvPr/>
        </p:nvPicPr>
        <p:blipFill>
          <a:blip r:embed="rId2"/>
          <a:stretch>
            <a:fillRect/>
          </a:stretch>
        </p:blipFill>
        <p:spPr>
          <a:xfrm>
            <a:off x="549058" y="2092164"/>
            <a:ext cx="8964000" cy="2300780"/>
          </a:xfrm>
          <a:prstGeom prst="rect">
            <a:avLst/>
          </a:prstGeom>
        </p:spPr>
      </p:pic>
      <p:grpSp>
        <p:nvGrpSpPr>
          <p:cNvPr id="21" name="그룹 20">
            <a:extLst>
              <a:ext uri="{FF2B5EF4-FFF2-40B4-BE49-F238E27FC236}">
                <a16:creationId xmlns="" xmlns:a16="http://schemas.microsoft.com/office/drawing/2014/main" id="{394164B5-D467-4E7D-8611-C1075258C1C5}"/>
              </a:ext>
            </a:extLst>
          </p:cNvPr>
          <p:cNvGrpSpPr/>
          <p:nvPr/>
        </p:nvGrpSpPr>
        <p:grpSpPr>
          <a:xfrm>
            <a:off x="577039" y="4444137"/>
            <a:ext cx="8890962" cy="1465049"/>
            <a:chOff x="559818" y="3240570"/>
            <a:chExt cx="8583914" cy="1465049"/>
          </a:xfrm>
        </p:grpSpPr>
        <p:sp>
          <p:nvSpPr>
            <p:cNvPr id="22" name="모서리가 둥근 직사각형 4">
              <a:extLst>
                <a:ext uri="{FF2B5EF4-FFF2-40B4-BE49-F238E27FC236}">
                  <a16:creationId xmlns="" xmlns:a16="http://schemas.microsoft.com/office/drawing/2014/main" id="{8DBC08C4-32D8-4A2C-8256-E172FC553A13}"/>
                </a:ext>
              </a:extLst>
            </p:cNvPr>
            <p:cNvSpPr/>
            <p:nvPr/>
          </p:nvSpPr>
          <p:spPr>
            <a:xfrm>
              <a:off x="559818" y="3240570"/>
              <a:ext cx="8583914" cy="146504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E5AF65DD-BDC9-4FB3-B2F1-EF1CF114942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5CFC07B6-AC15-4BD9-A4F2-5D1A27FC645A}"/>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2-3</a:t>
              </a:r>
            </a:p>
          </p:txBody>
        </p:sp>
        <p:sp>
          <p:nvSpPr>
            <p:cNvPr id="25" name="TextBox 24">
              <a:extLst>
                <a:ext uri="{FF2B5EF4-FFF2-40B4-BE49-F238E27FC236}">
                  <a16:creationId xmlns="" xmlns:a16="http://schemas.microsoft.com/office/drawing/2014/main" id="{962512D7-50E9-418A-954B-45C5B459DFEE}"/>
                </a:ext>
              </a:extLst>
            </p:cNvPr>
            <p:cNvSpPr txBox="1"/>
            <p:nvPr/>
          </p:nvSpPr>
          <p:spPr>
            <a:xfrm>
              <a:off x="1036273" y="3626634"/>
              <a:ext cx="7465236" cy="954107"/>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Mid is the middle element of the search range, and returns the mid index if nums[mid] is equal to the value of x.</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x is less than nums[mid], search for the range [low, mid -1] by recursion.</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x is greater than nums[mid], search for the range [mid + 1, high] by recursion.</a:t>
              </a:r>
            </a:p>
          </p:txBody>
        </p:sp>
      </p:gr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Divide-and-Conquer</a:t>
            </a:r>
          </a:p>
        </p:txBody>
      </p:sp>
      <p:sp>
        <p:nvSpPr>
          <p:cNvPr id="16" name="TextBox 15">
            <a:extLst>
              <a:ext uri="{FF2B5EF4-FFF2-40B4-BE49-F238E27FC236}">
                <a16:creationId xmlns:a16="http://schemas.microsoft.com/office/drawing/2014/main" xmlns="" id="{89951F81-152F-4223-B5D3-ADC58970742B}"/>
              </a:ext>
            </a:extLst>
          </p:cNvPr>
          <p:cNvSpPr txBox="1"/>
          <p:nvPr/>
        </p:nvSpPr>
        <p:spPr>
          <a:xfrm>
            <a:off x="361950" y="1586913"/>
            <a:ext cx="635348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Binary Search with the Divide-and-Conquer</a:t>
            </a:r>
          </a:p>
        </p:txBody>
      </p:sp>
    </p:spTree>
    <p:extLst>
      <p:ext uri="{BB962C8B-B14F-4D97-AF65-F5344CB8AC3E}">
        <p14:creationId xmlns:p14="http://schemas.microsoft.com/office/powerpoint/2010/main" val="3279427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016296" y="2870318"/>
            <a:ext cx="5637570" cy="3221535"/>
            <a:chOff x="1846963" y="2802585"/>
            <a:chExt cx="5637570" cy="3221535"/>
          </a:xfrm>
        </p:grpSpPr>
        <p:grpSp>
          <p:nvGrpSpPr>
            <p:cNvPr id="27" name="그룹 26">
              <a:extLst>
                <a:ext uri="{FF2B5EF4-FFF2-40B4-BE49-F238E27FC236}">
                  <a16:creationId xmlns="" xmlns:a16="http://schemas.microsoft.com/office/drawing/2014/main" id="{C8C2D2E0-ACDA-4F4E-8526-B2096B8C25DB}"/>
                </a:ext>
              </a:extLst>
            </p:cNvPr>
            <p:cNvGrpSpPr/>
            <p:nvPr/>
          </p:nvGrpSpPr>
          <p:grpSpPr>
            <a:xfrm>
              <a:off x="4056160" y="2802585"/>
              <a:ext cx="3428373" cy="3221535"/>
              <a:chOff x="1795509" y="1519190"/>
              <a:chExt cx="5404732" cy="4900209"/>
            </a:xfrm>
          </p:grpSpPr>
          <p:sp>
            <p:nvSpPr>
              <p:cNvPr id="7" name="직사각형 6">
                <a:extLst>
                  <a:ext uri="{FF2B5EF4-FFF2-40B4-BE49-F238E27FC236}">
                    <a16:creationId xmlns="" xmlns:a16="http://schemas.microsoft.com/office/drawing/2014/main" id="{FD7F7F31-754A-4772-B348-A21AD36ACF98}"/>
                  </a:ext>
                </a:extLst>
              </p:cNvPr>
              <p:cNvSpPr/>
              <p:nvPr/>
            </p:nvSpPr>
            <p:spPr>
              <a:xfrm>
                <a:off x="3644241" y="2863399"/>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2</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8" name="직사각형 7">
                <a:extLst>
                  <a:ext uri="{FF2B5EF4-FFF2-40B4-BE49-F238E27FC236}">
                    <a16:creationId xmlns="" xmlns:a16="http://schemas.microsoft.com/office/drawing/2014/main" id="{2EF35622-6687-4D09-9538-9F1FCB62562D}"/>
                  </a:ext>
                </a:extLst>
              </p:cNvPr>
              <p:cNvSpPr/>
              <p:nvPr/>
            </p:nvSpPr>
            <p:spPr>
              <a:xfrm>
                <a:off x="3644241" y="3879399"/>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3</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9" name="직사각형 8">
                <a:extLst>
                  <a:ext uri="{FF2B5EF4-FFF2-40B4-BE49-F238E27FC236}">
                    <a16:creationId xmlns="" xmlns:a16="http://schemas.microsoft.com/office/drawing/2014/main" id="{A5B84941-9A63-48AB-AAE1-47F477C9670A}"/>
                  </a:ext>
                </a:extLst>
              </p:cNvPr>
              <p:cNvSpPr/>
              <p:nvPr/>
            </p:nvSpPr>
            <p:spPr>
              <a:xfrm>
                <a:off x="4660241" y="3879399"/>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4</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0" name="직사각형 9">
                <a:extLst>
                  <a:ext uri="{FF2B5EF4-FFF2-40B4-BE49-F238E27FC236}">
                    <a16:creationId xmlns="" xmlns:a16="http://schemas.microsoft.com/office/drawing/2014/main" id="{9E757D5C-8A70-4415-8FD4-7F82C3929E74}"/>
                  </a:ext>
                </a:extLst>
              </p:cNvPr>
              <p:cNvSpPr/>
              <p:nvPr/>
            </p:nvSpPr>
            <p:spPr>
              <a:xfrm>
                <a:off x="3644241" y="4895399"/>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6</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1" name="직사각형 10">
                <a:extLst>
                  <a:ext uri="{FF2B5EF4-FFF2-40B4-BE49-F238E27FC236}">
                    <a16:creationId xmlns="" xmlns:a16="http://schemas.microsoft.com/office/drawing/2014/main" id="{01F041D9-78EC-4646-81D2-49B2C5F5BE58}"/>
                  </a:ext>
                </a:extLst>
              </p:cNvPr>
              <p:cNvSpPr/>
              <p:nvPr/>
            </p:nvSpPr>
            <p:spPr>
              <a:xfrm>
                <a:off x="4660241" y="4895399"/>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5</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2" name="직사각형 11">
                <a:extLst>
                  <a:ext uri="{FF2B5EF4-FFF2-40B4-BE49-F238E27FC236}">
                    <a16:creationId xmlns="" xmlns:a16="http://schemas.microsoft.com/office/drawing/2014/main" id="{29928739-0B80-4FE1-80C6-8208A35B3195}"/>
                  </a:ext>
                </a:extLst>
              </p:cNvPr>
              <p:cNvSpPr/>
              <p:nvPr/>
            </p:nvSpPr>
            <p:spPr>
              <a:xfrm>
                <a:off x="3644241" y="5911399"/>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4</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3" name="직사각형 12">
                <a:extLst>
                  <a:ext uri="{FF2B5EF4-FFF2-40B4-BE49-F238E27FC236}">
                    <a16:creationId xmlns="" xmlns:a16="http://schemas.microsoft.com/office/drawing/2014/main" id="{92496EF8-FB8D-4D45-9A45-67C4BAB44E00}"/>
                  </a:ext>
                </a:extLst>
              </p:cNvPr>
              <p:cNvSpPr/>
              <p:nvPr/>
            </p:nvSpPr>
            <p:spPr>
              <a:xfrm>
                <a:off x="4660241" y="5911399"/>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1</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4" name="직사각형 13">
                <a:extLst>
                  <a:ext uri="{FF2B5EF4-FFF2-40B4-BE49-F238E27FC236}">
                    <a16:creationId xmlns="" xmlns:a16="http://schemas.microsoft.com/office/drawing/2014/main" id="{96C502EB-F051-4842-9E2E-6A50FF15F5A2}"/>
                  </a:ext>
                </a:extLst>
              </p:cNvPr>
              <p:cNvSpPr/>
              <p:nvPr/>
            </p:nvSpPr>
            <p:spPr>
              <a:xfrm>
                <a:off x="5676241" y="4895399"/>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7</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5" name="직사각형 14">
                <a:extLst>
                  <a:ext uri="{FF2B5EF4-FFF2-40B4-BE49-F238E27FC236}">
                    <a16:creationId xmlns="" xmlns:a16="http://schemas.microsoft.com/office/drawing/2014/main" id="{EFD82920-EF03-435C-9155-7B4BC3FAE042}"/>
                  </a:ext>
                </a:extLst>
              </p:cNvPr>
              <p:cNvSpPr/>
              <p:nvPr/>
            </p:nvSpPr>
            <p:spPr>
              <a:xfrm>
                <a:off x="5676241" y="5911399"/>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8</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6" name="직사각형 15">
                <a:extLst>
                  <a:ext uri="{FF2B5EF4-FFF2-40B4-BE49-F238E27FC236}">
                    <a16:creationId xmlns="" xmlns:a16="http://schemas.microsoft.com/office/drawing/2014/main" id="{9FE8D4E8-1110-43C5-B9EF-1750585F9304}"/>
                  </a:ext>
                </a:extLst>
              </p:cNvPr>
              <p:cNvSpPr/>
              <p:nvPr/>
            </p:nvSpPr>
            <p:spPr>
              <a:xfrm>
                <a:off x="6692241" y="5911399"/>
                <a:ext cx="508000" cy="508000"/>
              </a:xfrm>
              <a:prstGeom prst="rect">
                <a:avLst/>
              </a:prstGeom>
              <a:solidFill>
                <a:srgbClr val="ECEFF6"/>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SamsungOne 400" panose="020B0503030303020204" pitchFamily="34" charset="0"/>
                    <a:ea typeface="SamsungOne 400" panose="020B0503030303020204" pitchFamily="34" charset="0"/>
                  </a:rPr>
                  <a:t>3</a:t>
                </a:r>
                <a:endParaRPr lang="ko-KR" altLang="en-US" sz="2000" dirty="0">
                  <a:solidFill>
                    <a:srgbClr val="002060"/>
                  </a:solidFill>
                  <a:latin typeface="SamsungOne 400" panose="020B0503030303020204" pitchFamily="34" charset="0"/>
                  <a:ea typeface="SamsungOne 400" panose="02020600000000000000" pitchFamily="18" charset="-127"/>
                </a:endParaRPr>
              </a:p>
            </p:txBody>
          </p:sp>
          <p:sp>
            <p:nvSpPr>
              <p:cNvPr id="17" name="직사각형 16">
                <a:extLst>
                  <a:ext uri="{FF2B5EF4-FFF2-40B4-BE49-F238E27FC236}">
                    <a16:creationId xmlns="" xmlns:a16="http://schemas.microsoft.com/office/drawing/2014/main" id="{C95F50EF-5AFA-4A28-B61F-738461F56BB6}"/>
                  </a:ext>
                </a:extLst>
              </p:cNvPr>
              <p:cNvSpPr/>
              <p:nvPr/>
            </p:nvSpPr>
            <p:spPr>
              <a:xfrm>
                <a:off x="2628240" y="2863400"/>
                <a:ext cx="508001" cy="507999"/>
              </a:xfrm>
              <a:prstGeom prst="rect">
                <a:avLst/>
              </a:prstGeom>
            </p:spPr>
            <p:txBody>
              <a:bodyPr wrap="none" anchor="ctr">
                <a:noAutofit/>
              </a:bodyPr>
              <a:lstStyle/>
              <a:p>
                <a:pPr algn="ctr"/>
                <a:r>
                  <a:rPr lang="en-US" altLang="ko-KR" dirty="0">
                    <a:solidFill>
                      <a:srgbClr val="1429A0"/>
                    </a:solidFill>
                    <a:latin typeface="SamsungOne 400" panose="020B0503030303020204" pitchFamily="34" charset="0"/>
                    <a:ea typeface="SamsungOne 400" panose="020B0503030303020204" pitchFamily="34" charset="0"/>
                  </a:rPr>
                  <a:t>0</a:t>
                </a:r>
                <a:endParaRPr lang="ko-KR" altLang="en-US" dirty="0">
                  <a:solidFill>
                    <a:srgbClr val="1429A0"/>
                  </a:solidFill>
                  <a:latin typeface="SamsungOne 400" panose="020B0503030303020204" pitchFamily="34" charset="0"/>
                </a:endParaRPr>
              </a:p>
            </p:txBody>
          </p:sp>
          <p:sp>
            <p:nvSpPr>
              <p:cNvPr id="18" name="직사각형 17">
                <a:extLst>
                  <a:ext uri="{FF2B5EF4-FFF2-40B4-BE49-F238E27FC236}">
                    <a16:creationId xmlns="" xmlns:a16="http://schemas.microsoft.com/office/drawing/2014/main" id="{6A0CB215-CB00-442B-9676-F0C9AB7B06AD}"/>
                  </a:ext>
                </a:extLst>
              </p:cNvPr>
              <p:cNvSpPr/>
              <p:nvPr/>
            </p:nvSpPr>
            <p:spPr>
              <a:xfrm>
                <a:off x="2628240" y="3879401"/>
                <a:ext cx="508001" cy="507999"/>
              </a:xfrm>
              <a:prstGeom prst="rect">
                <a:avLst/>
              </a:prstGeom>
            </p:spPr>
            <p:txBody>
              <a:bodyPr wrap="none" anchor="ctr">
                <a:noAutofit/>
              </a:bodyPr>
              <a:lstStyle/>
              <a:p>
                <a:pPr algn="ctr"/>
                <a:r>
                  <a:rPr lang="en-US" altLang="ko-KR" dirty="0">
                    <a:solidFill>
                      <a:srgbClr val="1429A0"/>
                    </a:solidFill>
                    <a:latin typeface="SamsungOne 400" panose="020B0503030303020204" pitchFamily="34" charset="0"/>
                    <a:ea typeface="SamsungOne 400" panose="020B0503030303020204" pitchFamily="34" charset="0"/>
                  </a:rPr>
                  <a:t>1</a:t>
                </a:r>
                <a:endParaRPr lang="ko-KR" altLang="en-US" dirty="0">
                  <a:solidFill>
                    <a:srgbClr val="1429A0"/>
                  </a:solidFill>
                  <a:latin typeface="SamsungOne 400" panose="020B0503030303020204" pitchFamily="34" charset="0"/>
                </a:endParaRPr>
              </a:p>
            </p:txBody>
          </p:sp>
          <p:sp>
            <p:nvSpPr>
              <p:cNvPr id="19" name="직사각형 18">
                <a:extLst>
                  <a:ext uri="{FF2B5EF4-FFF2-40B4-BE49-F238E27FC236}">
                    <a16:creationId xmlns="" xmlns:a16="http://schemas.microsoft.com/office/drawing/2014/main" id="{AC346F65-94CB-4A58-8887-0B51E6C7C529}"/>
                  </a:ext>
                </a:extLst>
              </p:cNvPr>
              <p:cNvSpPr/>
              <p:nvPr/>
            </p:nvSpPr>
            <p:spPr>
              <a:xfrm>
                <a:off x="2628240" y="4895400"/>
                <a:ext cx="508001" cy="507999"/>
              </a:xfrm>
              <a:prstGeom prst="rect">
                <a:avLst/>
              </a:prstGeom>
            </p:spPr>
            <p:txBody>
              <a:bodyPr wrap="none" anchor="ctr">
                <a:noAutofit/>
              </a:bodyPr>
              <a:lstStyle/>
              <a:p>
                <a:pPr algn="ctr"/>
                <a:r>
                  <a:rPr lang="en-US" altLang="ko-KR" dirty="0">
                    <a:solidFill>
                      <a:srgbClr val="1429A0"/>
                    </a:solidFill>
                    <a:latin typeface="SamsungOne 400" panose="020B0503030303020204" pitchFamily="34" charset="0"/>
                    <a:ea typeface="SamsungOne 400" panose="020B0503030303020204" pitchFamily="34" charset="0"/>
                  </a:rPr>
                  <a:t>2</a:t>
                </a:r>
                <a:endParaRPr lang="ko-KR" altLang="en-US" dirty="0">
                  <a:solidFill>
                    <a:srgbClr val="1429A0"/>
                  </a:solidFill>
                  <a:latin typeface="SamsungOne 400" panose="020B0503030303020204" pitchFamily="34" charset="0"/>
                </a:endParaRPr>
              </a:p>
            </p:txBody>
          </p:sp>
          <p:sp>
            <p:nvSpPr>
              <p:cNvPr id="20" name="직사각형 19">
                <a:extLst>
                  <a:ext uri="{FF2B5EF4-FFF2-40B4-BE49-F238E27FC236}">
                    <a16:creationId xmlns="" xmlns:a16="http://schemas.microsoft.com/office/drawing/2014/main" id="{7D8AC5F2-C858-4733-A773-8AF9F12398A8}"/>
                  </a:ext>
                </a:extLst>
              </p:cNvPr>
              <p:cNvSpPr/>
              <p:nvPr/>
            </p:nvSpPr>
            <p:spPr>
              <a:xfrm>
                <a:off x="2628240" y="5911399"/>
                <a:ext cx="508001" cy="507999"/>
              </a:xfrm>
              <a:prstGeom prst="rect">
                <a:avLst/>
              </a:prstGeom>
            </p:spPr>
            <p:txBody>
              <a:bodyPr wrap="none" anchor="ctr">
                <a:noAutofit/>
              </a:bodyPr>
              <a:lstStyle/>
              <a:p>
                <a:pPr algn="ctr"/>
                <a:r>
                  <a:rPr lang="en-US" altLang="ko-KR" dirty="0">
                    <a:solidFill>
                      <a:srgbClr val="1429A0"/>
                    </a:solidFill>
                    <a:latin typeface="SamsungOne 400" panose="020B0503030303020204" pitchFamily="34" charset="0"/>
                    <a:ea typeface="SamsungOne 400" panose="020B0503030303020204" pitchFamily="34" charset="0"/>
                  </a:rPr>
                  <a:t>3</a:t>
                </a:r>
                <a:endParaRPr lang="ko-KR" altLang="en-US" dirty="0">
                  <a:solidFill>
                    <a:srgbClr val="1429A0"/>
                  </a:solidFill>
                  <a:latin typeface="SamsungOne 400" panose="020B0503030303020204" pitchFamily="34" charset="0"/>
                </a:endParaRPr>
              </a:p>
            </p:txBody>
          </p:sp>
          <p:sp>
            <p:nvSpPr>
              <p:cNvPr id="21" name="직사각형 20">
                <a:extLst>
                  <a:ext uri="{FF2B5EF4-FFF2-40B4-BE49-F238E27FC236}">
                    <a16:creationId xmlns="" xmlns:a16="http://schemas.microsoft.com/office/drawing/2014/main" id="{C24CE11E-CEB1-43E4-BBFD-36EEAB088AF9}"/>
                  </a:ext>
                </a:extLst>
              </p:cNvPr>
              <p:cNvSpPr/>
              <p:nvPr/>
            </p:nvSpPr>
            <p:spPr>
              <a:xfrm>
                <a:off x="3644240" y="2001256"/>
                <a:ext cx="508000" cy="507999"/>
              </a:xfrm>
              <a:prstGeom prst="rect">
                <a:avLst/>
              </a:prstGeom>
            </p:spPr>
            <p:txBody>
              <a:bodyPr wrap="none" anchor="ctr">
                <a:noAutofit/>
              </a:bodyPr>
              <a:lstStyle/>
              <a:p>
                <a:pPr algn="ctr"/>
                <a:r>
                  <a:rPr lang="en-US" altLang="ko-KR" dirty="0">
                    <a:solidFill>
                      <a:srgbClr val="1429A0"/>
                    </a:solidFill>
                    <a:latin typeface="SamsungOne 400" panose="020B0503030303020204" pitchFamily="34" charset="0"/>
                    <a:ea typeface="SamsungOne 400" panose="020B0503030303020204" pitchFamily="34" charset="0"/>
                  </a:rPr>
                  <a:t>0</a:t>
                </a:r>
                <a:endParaRPr lang="ko-KR" altLang="en-US" dirty="0">
                  <a:solidFill>
                    <a:srgbClr val="1429A0"/>
                  </a:solidFill>
                  <a:latin typeface="SamsungOne 400" panose="020B0503030303020204" pitchFamily="34" charset="0"/>
                </a:endParaRPr>
              </a:p>
            </p:txBody>
          </p:sp>
          <p:sp>
            <p:nvSpPr>
              <p:cNvPr id="22" name="직사각형 21">
                <a:extLst>
                  <a:ext uri="{FF2B5EF4-FFF2-40B4-BE49-F238E27FC236}">
                    <a16:creationId xmlns="" xmlns:a16="http://schemas.microsoft.com/office/drawing/2014/main" id="{C7F74062-1D9C-44A6-A4BC-D10D2AF04A37}"/>
                  </a:ext>
                </a:extLst>
              </p:cNvPr>
              <p:cNvSpPr/>
              <p:nvPr/>
            </p:nvSpPr>
            <p:spPr>
              <a:xfrm>
                <a:off x="4660240" y="2001256"/>
                <a:ext cx="508000" cy="507999"/>
              </a:xfrm>
              <a:prstGeom prst="rect">
                <a:avLst/>
              </a:prstGeom>
            </p:spPr>
            <p:txBody>
              <a:bodyPr wrap="none" anchor="ctr">
                <a:noAutofit/>
              </a:bodyPr>
              <a:lstStyle/>
              <a:p>
                <a:pPr algn="ctr"/>
                <a:r>
                  <a:rPr lang="en-US" altLang="ko-KR" dirty="0">
                    <a:solidFill>
                      <a:srgbClr val="1429A0"/>
                    </a:solidFill>
                    <a:latin typeface="SamsungOne 400" panose="020B0503030303020204" pitchFamily="34" charset="0"/>
                    <a:ea typeface="SamsungOne 400" panose="020B0503030303020204" pitchFamily="34" charset="0"/>
                  </a:rPr>
                  <a:t>1</a:t>
                </a:r>
                <a:endParaRPr lang="ko-KR" altLang="en-US" dirty="0">
                  <a:solidFill>
                    <a:srgbClr val="1429A0"/>
                  </a:solidFill>
                  <a:latin typeface="SamsungOne 400" panose="020B0503030303020204" pitchFamily="34" charset="0"/>
                </a:endParaRPr>
              </a:p>
            </p:txBody>
          </p:sp>
          <p:sp>
            <p:nvSpPr>
              <p:cNvPr id="23" name="직사각형 22">
                <a:extLst>
                  <a:ext uri="{FF2B5EF4-FFF2-40B4-BE49-F238E27FC236}">
                    <a16:creationId xmlns="" xmlns:a16="http://schemas.microsoft.com/office/drawing/2014/main" id="{BAB11D8C-4530-4088-9272-39C45538F1CB}"/>
                  </a:ext>
                </a:extLst>
              </p:cNvPr>
              <p:cNvSpPr/>
              <p:nvPr/>
            </p:nvSpPr>
            <p:spPr>
              <a:xfrm>
                <a:off x="5676240" y="2001256"/>
                <a:ext cx="508000" cy="507999"/>
              </a:xfrm>
              <a:prstGeom prst="rect">
                <a:avLst/>
              </a:prstGeom>
            </p:spPr>
            <p:txBody>
              <a:bodyPr wrap="none" anchor="ctr">
                <a:noAutofit/>
              </a:bodyPr>
              <a:lstStyle/>
              <a:p>
                <a:pPr algn="ctr"/>
                <a:r>
                  <a:rPr lang="en-US" altLang="ko-KR" dirty="0">
                    <a:solidFill>
                      <a:srgbClr val="1429A0"/>
                    </a:solidFill>
                    <a:latin typeface="SamsungOne 400" panose="020B0503030303020204" pitchFamily="34" charset="0"/>
                    <a:ea typeface="SamsungOne 400" panose="020B0503030303020204" pitchFamily="34" charset="0"/>
                  </a:rPr>
                  <a:t>2</a:t>
                </a:r>
                <a:endParaRPr lang="ko-KR" altLang="en-US" dirty="0">
                  <a:solidFill>
                    <a:srgbClr val="1429A0"/>
                  </a:solidFill>
                  <a:latin typeface="SamsungOne 400" panose="020B0503030303020204" pitchFamily="34" charset="0"/>
                </a:endParaRPr>
              </a:p>
            </p:txBody>
          </p:sp>
          <p:sp>
            <p:nvSpPr>
              <p:cNvPr id="24" name="직사각형 23">
                <a:extLst>
                  <a:ext uri="{FF2B5EF4-FFF2-40B4-BE49-F238E27FC236}">
                    <a16:creationId xmlns="" xmlns:a16="http://schemas.microsoft.com/office/drawing/2014/main" id="{57E81BC6-A249-4FC8-AF17-F8EBC6613D51}"/>
                  </a:ext>
                </a:extLst>
              </p:cNvPr>
              <p:cNvSpPr/>
              <p:nvPr/>
            </p:nvSpPr>
            <p:spPr>
              <a:xfrm>
                <a:off x="6692240" y="2001256"/>
                <a:ext cx="508000" cy="507999"/>
              </a:xfrm>
              <a:prstGeom prst="rect">
                <a:avLst/>
              </a:prstGeom>
            </p:spPr>
            <p:txBody>
              <a:bodyPr wrap="none" anchor="ctr">
                <a:noAutofit/>
              </a:bodyPr>
              <a:lstStyle/>
              <a:p>
                <a:pPr algn="ctr"/>
                <a:r>
                  <a:rPr lang="en-US" altLang="ko-KR" dirty="0">
                    <a:solidFill>
                      <a:srgbClr val="1429A0"/>
                    </a:solidFill>
                    <a:latin typeface="SamsungOne 400" panose="020B0503030303020204" pitchFamily="34" charset="0"/>
                    <a:ea typeface="SamsungOne 400" panose="020B0503030303020204" pitchFamily="34" charset="0"/>
                  </a:rPr>
                  <a:t>3</a:t>
                </a:r>
                <a:endParaRPr lang="ko-KR" altLang="en-US" dirty="0">
                  <a:solidFill>
                    <a:srgbClr val="1429A0"/>
                  </a:solidFill>
                  <a:latin typeface="SamsungOne 400" panose="020B0503030303020204" pitchFamily="34" charset="0"/>
                </a:endParaRPr>
              </a:p>
            </p:txBody>
          </p:sp>
          <p:sp>
            <p:nvSpPr>
              <p:cNvPr id="25" name="직사각형 24">
                <a:extLst>
                  <a:ext uri="{FF2B5EF4-FFF2-40B4-BE49-F238E27FC236}">
                    <a16:creationId xmlns="" xmlns:a16="http://schemas.microsoft.com/office/drawing/2014/main" id="{B63EEFB9-F488-49C7-945F-2394F378511F}"/>
                  </a:ext>
                </a:extLst>
              </p:cNvPr>
              <p:cNvSpPr/>
              <p:nvPr/>
            </p:nvSpPr>
            <p:spPr>
              <a:xfrm>
                <a:off x="1795509" y="4387396"/>
                <a:ext cx="924366" cy="507999"/>
              </a:xfrm>
              <a:prstGeom prst="rect">
                <a:avLst/>
              </a:prstGeom>
            </p:spPr>
            <p:txBody>
              <a:bodyPr wrap="none" anchor="ctr">
                <a:noAutofit/>
              </a:bodyPr>
              <a:lstStyle/>
              <a:p>
                <a:pPr algn="ctr"/>
                <a:r>
                  <a:rPr lang="en-US" altLang="ko-KR" b="1" dirty="0">
                    <a:solidFill>
                      <a:srgbClr val="4876D6"/>
                    </a:solidFill>
                    <a:latin typeface="SamsungOne 400" panose="020B0503030303020204" pitchFamily="34" charset="0"/>
                    <a:ea typeface="SamsungOne 400" panose="020B0503030303020204" pitchFamily="34" charset="0"/>
                  </a:rPr>
                  <a:t>row</a:t>
                </a:r>
                <a:endParaRPr lang="ko-KR" altLang="en-US" b="1" dirty="0">
                  <a:solidFill>
                    <a:srgbClr val="4876D6"/>
                  </a:solidFill>
                  <a:latin typeface="SamsungOne 400" panose="020B0503030303020204" pitchFamily="34" charset="0"/>
                </a:endParaRPr>
              </a:p>
            </p:txBody>
          </p:sp>
          <p:sp>
            <p:nvSpPr>
              <p:cNvPr id="26" name="직사각형 25">
                <a:extLst>
                  <a:ext uri="{FF2B5EF4-FFF2-40B4-BE49-F238E27FC236}">
                    <a16:creationId xmlns="" xmlns:a16="http://schemas.microsoft.com/office/drawing/2014/main" id="{D9B59E94-8182-482A-B1FC-5249D897B590}"/>
                  </a:ext>
                </a:extLst>
              </p:cNvPr>
              <p:cNvSpPr/>
              <p:nvPr/>
            </p:nvSpPr>
            <p:spPr>
              <a:xfrm>
                <a:off x="4786963" y="1519190"/>
                <a:ext cx="1010845" cy="507999"/>
              </a:xfrm>
              <a:prstGeom prst="rect">
                <a:avLst/>
              </a:prstGeom>
            </p:spPr>
            <p:txBody>
              <a:bodyPr wrap="none" anchor="ctr">
                <a:noAutofit/>
              </a:bodyPr>
              <a:lstStyle/>
              <a:p>
                <a:pPr algn="ctr"/>
                <a:r>
                  <a:rPr lang="en-US" altLang="ko-KR" b="1" dirty="0">
                    <a:solidFill>
                      <a:srgbClr val="4876D6"/>
                    </a:solidFill>
                    <a:latin typeface="SamsungOne 400" panose="020B0503030303020204" pitchFamily="34" charset="0"/>
                    <a:ea typeface="SamsungOne 400" panose="020B0503030303020204" pitchFamily="34" charset="0"/>
                  </a:rPr>
                  <a:t>col</a:t>
                </a:r>
                <a:endParaRPr lang="ko-KR" altLang="en-US" b="1" dirty="0">
                  <a:solidFill>
                    <a:srgbClr val="4876D6"/>
                  </a:solidFill>
                  <a:latin typeface="SamsungOne 400" panose="020B0503030303020204" pitchFamily="34" charset="0"/>
                </a:endParaRPr>
              </a:p>
            </p:txBody>
          </p:sp>
        </p:grpSp>
        <p:sp>
          <p:nvSpPr>
            <p:cNvPr id="31" name="직사각형 30">
              <a:extLst>
                <a:ext uri="{FF2B5EF4-FFF2-40B4-BE49-F238E27FC236}">
                  <a16:creationId xmlns="" xmlns:a16="http://schemas.microsoft.com/office/drawing/2014/main" id="{4DA0C808-E20C-4F71-B437-2C02C98F7E14}"/>
                </a:ext>
              </a:extLst>
            </p:cNvPr>
            <p:cNvSpPr/>
            <p:nvPr/>
          </p:nvSpPr>
          <p:spPr>
            <a:xfrm>
              <a:off x="1846963" y="3327133"/>
              <a:ext cx="1692601" cy="1815882"/>
            </a:xfrm>
            <a:prstGeom prst="rect">
              <a:avLst/>
            </a:prstGeom>
          </p:spPr>
          <p:txBody>
            <a:bodyPr wrap="square">
              <a:spAutoFit/>
            </a:bodyPr>
            <a:lstStyle/>
            <a:p>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2</a:t>
              </a:r>
              <a:endParaRPr lang="ko-KR" altLang="en-US" sz="2800" dirty="0">
                <a:latin typeface="SamsungOne 400" panose="020B0503030303020204" pitchFamily="34" charset="0"/>
              </a:endParaRPr>
            </a:p>
            <a:p>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3</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4</a:t>
              </a:r>
              <a:endParaRPr lang="ko-KR" altLang="en-US" sz="2800" dirty="0">
                <a:latin typeface="SamsungOne 400" panose="020B0503030303020204" pitchFamily="34" charset="0"/>
              </a:endParaRPr>
            </a:p>
            <a:p>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6 </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5</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7</a:t>
              </a:r>
              <a:endParaRPr lang="ko-KR" altLang="en-US" sz="2800" dirty="0">
                <a:latin typeface="SamsungOne 400" panose="020B0503030303020204" pitchFamily="34" charset="0"/>
              </a:endParaRPr>
            </a:p>
            <a:p>
              <a:r>
                <a:rPr lang="en-US" altLang="ko-KR" sz="2800" dirty="0">
                  <a:latin typeface="SamsungOne 400" panose="020B0503030303020204" pitchFamily="34" charset="0"/>
                  <a:ea typeface="SamsungOne 400" panose="020B0503030303020204" pitchFamily="34" charset="0"/>
                </a:rPr>
                <a:t>4 </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1 </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8</a:t>
              </a:r>
              <a:r>
                <a:rPr lang="ko-KR" altLang="en-US" sz="2800" dirty="0">
                  <a:latin typeface="SamsungOne 400" panose="020B0503030303020204" pitchFamily="34" charset="0"/>
                </a:rPr>
                <a:t>  </a:t>
              </a:r>
              <a:r>
                <a:rPr lang="en-US" altLang="ko-KR" sz="2800" dirty="0">
                  <a:latin typeface="SamsungOne 400" panose="020B0503030303020204" pitchFamily="34" charset="0"/>
                  <a:ea typeface="SamsungOne 400" panose="020B0503030303020204" pitchFamily="34" charset="0"/>
                </a:rPr>
                <a:t>3 </a:t>
              </a:r>
              <a:endParaRPr lang="ko-KR" altLang="en-US" sz="2800" dirty="0">
                <a:latin typeface="SamsungOne 400" panose="020B0503030303020204" pitchFamily="34" charset="0"/>
              </a:endParaRPr>
            </a:p>
          </p:txBody>
        </p:sp>
        <p:sp>
          <p:nvSpPr>
            <p:cNvPr id="32" name="직사각형 31">
              <a:extLst>
                <a:ext uri="{FF2B5EF4-FFF2-40B4-BE49-F238E27FC236}">
                  <a16:creationId xmlns="" xmlns:a16="http://schemas.microsoft.com/office/drawing/2014/main" id="{79093699-04FA-458F-95E0-FF155D338995}"/>
                </a:ext>
              </a:extLst>
            </p:cNvPr>
            <p:cNvSpPr/>
            <p:nvPr/>
          </p:nvSpPr>
          <p:spPr>
            <a:xfrm>
              <a:off x="3532203" y="3064204"/>
              <a:ext cx="1565191" cy="507999"/>
            </a:xfrm>
            <a:prstGeom prst="rect">
              <a:avLst/>
            </a:prstGeom>
          </p:spPr>
          <p:txBody>
            <a:bodyPr wrap="none" anchor="ctr">
              <a:noAutofit/>
            </a:bodyPr>
            <a:lstStyle/>
            <a:p>
              <a:r>
                <a:rPr lang="en-US" altLang="ko-KR" sz="2000" dirty="0">
                  <a:solidFill>
                    <a:srgbClr val="FF0000"/>
                  </a:solidFill>
                  <a:latin typeface="SamsungOne 400" panose="020B0503030303020204" pitchFamily="34" charset="0"/>
                  <a:ea typeface="SamsungOne 400" panose="02020600000000000000" pitchFamily="18" charset="-127"/>
                </a:rPr>
                <a:t>T=</a:t>
              </a:r>
              <a:endParaRPr lang="ko-KR" altLang="en-US" sz="2000" dirty="0">
                <a:solidFill>
                  <a:srgbClr val="FF0000"/>
                </a:solidFill>
                <a:latin typeface="SamsungOne 400" panose="020B0503030303020204" pitchFamily="34" charset="0"/>
                <a:ea typeface="SamsungOne 400" panose="02020600000000000000" pitchFamily="18" charset="-127"/>
              </a:endParaRPr>
            </a:p>
          </p:txBody>
        </p:sp>
      </p:grpSp>
      <p:sp>
        <p:nvSpPr>
          <p:cNvPr id="38" name="직사각형 3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9" name="직사각형 3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0" name="직사각형 39">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Triangle Path Problem</a:t>
            </a:r>
          </a:p>
        </p:txBody>
      </p:sp>
      <p:sp>
        <p:nvSpPr>
          <p:cNvPr id="41" name="TextBox 40">
            <a:extLst>
              <a:ext uri="{FF2B5EF4-FFF2-40B4-BE49-F238E27FC236}">
                <a16:creationId xmlns:a16="http://schemas.microsoft.com/office/drawing/2014/main" xmlns="" id="{89951F81-152F-4223-B5D3-ADC58970742B}"/>
              </a:ext>
            </a:extLst>
          </p:cNvPr>
          <p:cNvSpPr txBox="1"/>
          <p:nvPr/>
        </p:nvSpPr>
        <p:spPr>
          <a:xfrm>
            <a:off x="361950" y="1586913"/>
            <a:ext cx="900819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Finding Minimum Triangle Path with the Divide-and-Conquer</a:t>
            </a:r>
          </a:p>
        </p:txBody>
      </p:sp>
      <p:sp>
        <p:nvSpPr>
          <p:cNvPr id="42" name="직사각형 41">
            <a:extLst>
              <a:ext uri="{FF2B5EF4-FFF2-40B4-BE49-F238E27FC236}">
                <a16:creationId xmlns:a16="http://schemas.microsoft.com/office/drawing/2014/main" xmlns="" id="{5D0FA3B9-5FEB-458E-BC94-AB11CC4B58C9}"/>
              </a:ext>
            </a:extLst>
          </p:cNvPr>
          <p:cNvSpPr/>
          <p:nvPr/>
        </p:nvSpPr>
        <p:spPr>
          <a:xfrm>
            <a:off x="580388" y="2017429"/>
            <a:ext cx="8887612" cy="477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Let’s solve the problem of the minimum sum of triangular travel routes with the split conquest method.</a:t>
            </a:r>
          </a:p>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First of all, a given triangle can be expressed in the form of a list T as shown in the next right figure.</a:t>
            </a:r>
          </a:p>
        </p:txBody>
      </p:sp>
    </p:spTree>
    <p:extLst>
      <p:ext uri="{BB962C8B-B14F-4D97-AF65-F5344CB8AC3E}">
        <p14:creationId xmlns:p14="http://schemas.microsoft.com/office/powerpoint/2010/main" val="2681181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 xmlns:a16="http://schemas.microsoft.com/office/drawing/2014/main" id="{0B9C3D88-92E5-421A-B2D2-CDB61BA88D29}"/>
              </a:ext>
            </a:extLst>
          </p:cNvPr>
          <p:cNvSpPr/>
          <p:nvPr/>
        </p:nvSpPr>
        <p:spPr>
          <a:xfrm>
            <a:off x="1753144" y="2999701"/>
            <a:ext cx="2686509" cy="508000"/>
          </a:xfrm>
          <a:prstGeom prst="rect">
            <a:avLst/>
          </a:prstGeom>
          <a:solidFill>
            <a:srgbClr val="ECEFF6"/>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2060"/>
                </a:solidFill>
                <a:latin typeface="D2Coding" panose="020B0609020101020101" pitchFamily="49" charset="-127"/>
                <a:ea typeface="D2Coding" panose="020B0609020101020101" pitchFamily="49" charset="-127"/>
              </a:rPr>
              <a:t>T[row][col]</a:t>
            </a:r>
            <a:endParaRPr lang="ko-KR" altLang="en-US" dirty="0">
              <a:solidFill>
                <a:srgbClr val="002060"/>
              </a:solidFill>
              <a:latin typeface="D2Coding" panose="020B0609020101020101" pitchFamily="49" charset="-127"/>
              <a:ea typeface="D2Coding" panose="020B0609020101020101" pitchFamily="49" charset="-127"/>
            </a:endParaRPr>
          </a:p>
        </p:txBody>
      </p:sp>
      <p:sp>
        <p:nvSpPr>
          <p:cNvPr id="3" name="직사각형 2">
            <a:extLst>
              <a:ext uri="{FF2B5EF4-FFF2-40B4-BE49-F238E27FC236}">
                <a16:creationId xmlns="" xmlns:a16="http://schemas.microsoft.com/office/drawing/2014/main" id="{D58FBEF5-5A9F-4706-8D3B-30C605558DDD}"/>
              </a:ext>
            </a:extLst>
          </p:cNvPr>
          <p:cNvSpPr/>
          <p:nvPr/>
        </p:nvSpPr>
        <p:spPr>
          <a:xfrm>
            <a:off x="2261144" y="2999701"/>
            <a:ext cx="1296694" cy="507999"/>
          </a:xfrm>
          <a:prstGeom prst="rect">
            <a:avLst/>
          </a:prstGeom>
        </p:spPr>
        <p:txBody>
          <a:bodyPr wrap="none" anchor="ctr">
            <a:noAutofit/>
          </a:bodyPr>
          <a:lstStyle/>
          <a:p>
            <a:pPr algn="ctr"/>
            <a:endParaRPr lang="ko-KR" altLang="en-US" dirty="0">
              <a:solidFill>
                <a:srgbClr val="AA0982"/>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직사각형 3">
                <a:extLst>
                  <a:ext uri="{FF2B5EF4-FFF2-40B4-BE49-F238E27FC236}">
                    <a16:creationId xmlns="" xmlns:a16="http://schemas.microsoft.com/office/drawing/2014/main" id="{AB89034E-3606-496D-A3B6-8CBDB1D9AF40}"/>
                  </a:ext>
                </a:extLst>
              </p:cNvPr>
              <p:cNvSpPr/>
              <p:nvPr/>
            </p:nvSpPr>
            <p:spPr>
              <a:xfrm>
                <a:off x="1753144" y="4916872"/>
                <a:ext cx="2686509" cy="508000"/>
              </a:xfrm>
              <a:prstGeom prst="rect">
                <a:avLst/>
              </a:prstGeom>
              <a:solidFill>
                <a:srgbClr val="ECEFF6"/>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altLang="ko-KR" b="0" i="0" smtClean="0">
                          <a:solidFill>
                            <a:srgbClr val="002060"/>
                          </a:solidFill>
                          <a:latin typeface="D2Coding" panose="020B0609020101020101" pitchFamily="49" charset="-127"/>
                          <a:ea typeface="D2Coding" panose="020B0609020101020101" pitchFamily="49" charset="-127"/>
                        </a:rPr>
                        <m:t>T</m:t>
                      </m:r>
                      <m:r>
                        <m:rPr>
                          <m:nor/>
                        </m:rPr>
                        <a:rPr lang="en-US" altLang="ko-KR">
                          <a:solidFill>
                            <a:srgbClr val="002060"/>
                          </a:solidFill>
                          <a:latin typeface="D2Coding" panose="020B0609020101020101" pitchFamily="49" charset="-127"/>
                          <a:ea typeface="D2Coding" panose="020B0609020101020101" pitchFamily="49" charset="-127"/>
                        </a:rPr>
                        <m:t>[</m:t>
                      </m:r>
                      <m:r>
                        <m:rPr>
                          <m:nor/>
                        </m:rPr>
                        <a:rPr lang="en-US" altLang="ko-KR">
                          <a:solidFill>
                            <a:srgbClr val="002060"/>
                          </a:solidFill>
                          <a:latin typeface="D2Coding" panose="020B0609020101020101" pitchFamily="49" charset="-127"/>
                          <a:ea typeface="D2Coding" panose="020B0609020101020101" pitchFamily="49" charset="-127"/>
                        </a:rPr>
                        <m:t>row</m:t>
                      </m:r>
                      <m:r>
                        <m:rPr>
                          <m:nor/>
                        </m:rPr>
                        <a:rPr lang="en-US" altLang="ko-KR" b="0" i="0" smtClean="0">
                          <a:solidFill>
                            <a:srgbClr val="002060"/>
                          </a:solidFill>
                          <a:latin typeface="D2Coding" panose="020B0609020101020101" pitchFamily="49" charset="-127"/>
                          <a:ea typeface="D2Coding" panose="020B0609020101020101" pitchFamily="49" charset="-127"/>
                        </a:rPr>
                        <m:t>+1</m:t>
                      </m:r>
                      <m:r>
                        <m:rPr>
                          <m:nor/>
                        </m:rPr>
                        <a:rPr lang="en-US" altLang="ko-KR">
                          <a:solidFill>
                            <a:srgbClr val="002060"/>
                          </a:solidFill>
                          <a:latin typeface="D2Coding" panose="020B0609020101020101" pitchFamily="49" charset="-127"/>
                          <a:ea typeface="D2Coding" panose="020B0609020101020101" pitchFamily="49" charset="-127"/>
                        </a:rPr>
                        <m:t>][</m:t>
                      </m:r>
                      <m:r>
                        <m:rPr>
                          <m:nor/>
                        </m:rPr>
                        <a:rPr lang="en-US" altLang="ko-KR">
                          <a:solidFill>
                            <a:srgbClr val="002060"/>
                          </a:solidFill>
                          <a:latin typeface="D2Coding" panose="020B0609020101020101" pitchFamily="49" charset="-127"/>
                          <a:ea typeface="D2Coding" panose="020B0609020101020101" pitchFamily="49" charset="-127"/>
                        </a:rPr>
                        <m:t>col</m:t>
                      </m:r>
                      <m:r>
                        <m:rPr>
                          <m:nor/>
                        </m:rPr>
                        <a:rPr lang="en-US" altLang="ko-KR">
                          <a:solidFill>
                            <a:srgbClr val="002060"/>
                          </a:solidFill>
                          <a:latin typeface="D2Coding" panose="020B0609020101020101" pitchFamily="49" charset="-127"/>
                          <a:ea typeface="D2Coding" panose="020B0609020101020101" pitchFamily="49" charset="-127"/>
                        </a:rPr>
                        <m:t>]</m:t>
                      </m:r>
                    </m:oMath>
                  </m:oMathPara>
                </a14:m>
                <a:endParaRPr lang="ko-KR" altLang="en-US" dirty="0">
                  <a:solidFill>
                    <a:srgbClr val="002060"/>
                  </a:solidFill>
                  <a:latin typeface="D2Coding" panose="020B0609020101020101" pitchFamily="49" charset="-127"/>
                  <a:ea typeface="D2Coding" panose="020B0609020101020101" pitchFamily="49" charset="-127"/>
                </a:endParaRPr>
              </a:p>
            </p:txBody>
          </p:sp>
        </mc:Choice>
        <mc:Fallback xmlns="">
          <p:sp>
            <p:nvSpPr>
              <p:cNvPr id="4" name="직사각형 3">
                <a:extLst>
                  <a:ext uri="{FF2B5EF4-FFF2-40B4-BE49-F238E27FC236}">
                    <a16:creationId xmlns="" xmlns:a16="http://schemas.microsoft.com/office/drawing/2014/main" xmlns:a14="http://schemas.microsoft.com/office/drawing/2010/main" id="{AB89034E-3606-496D-A3B6-8CBDB1D9AF40}"/>
                  </a:ext>
                </a:extLst>
              </p:cNvPr>
              <p:cNvSpPr>
                <a:spLocks noRot="1" noChangeAspect="1" noMove="1" noResize="1" noEditPoints="1" noAdjustHandles="1" noChangeArrowheads="1" noChangeShapeType="1" noTextEdit="1"/>
              </p:cNvSpPr>
              <p:nvPr/>
            </p:nvSpPr>
            <p:spPr>
              <a:xfrm>
                <a:off x="1753144" y="4916872"/>
                <a:ext cx="2686509" cy="508000"/>
              </a:xfrm>
              <a:prstGeom prst="rect">
                <a:avLst/>
              </a:prstGeom>
              <a:blipFill rotWithShape="0">
                <a:blip r:embed="rId2"/>
                <a:stretch>
                  <a:fillRect/>
                </a:stretch>
              </a:blipFill>
              <a:ln w="19050">
                <a:solidFill>
                  <a:srgbClr val="1429A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직사각형 4">
                <a:extLst>
                  <a:ext uri="{FF2B5EF4-FFF2-40B4-BE49-F238E27FC236}">
                    <a16:creationId xmlns="" xmlns:a16="http://schemas.microsoft.com/office/drawing/2014/main" id="{9B2999DA-AE1A-486F-AE6A-7A29AD740B74}"/>
                  </a:ext>
                </a:extLst>
              </p:cNvPr>
              <p:cNvSpPr/>
              <p:nvPr/>
            </p:nvSpPr>
            <p:spPr>
              <a:xfrm>
                <a:off x="5501640" y="4916872"/>
                <a:ext cx="2686509" cy="508000"/>
              </a:xfrm>
              <a:prstGeom prst="rect">
                <a:avLst/>
              </a:prstGeom>
              <a:solidFill>
                <a:srgbClr val="ECEFF6"/>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altLang="ko-KR" b="0" i="0" smtClean="0">
                          <a:solidFill>
                            <a:srgbClr val="002060"/>
                          </a:solidFill>
                          <a:latin typeface="D2Coding" panose="020B0609020101020101" pitchFamily="49" charset="-127"/>
                          <a:ea typeface="D2Coding" panose="020B0609020101020101" pitchFamily="49" charset="-127"/>
                        </a:rPr>
                        <m:t>T</m:t>
                      </m:r>
                      <m:r>
                        <m:rPr>
                          <m:nor/>
                        </m:rPr>
                        <a:rPr lang="en-US" altLang="ko-KR">
                          <a:solidFill>
                            <a:srgbClr val="002060"/>
                          </a:solidFill>
                          <a:latin typeface="D2Coding" panose="020B0609020101020101" pitchFamily="49" charset="-127"/>
                          <a:ea typeface="D2Coding" panose="020B0609020101020101" pitchFamily="49" charset="-127"/>
                        </a:rPr>
                        <m:t>[</m:t>
                      </m:r>
                      <m:r>
                        <m:rPr>
                          <m:nor/>
                        </m:rPr>
                        <a:rPr lang="en-US" altLang="ko-KR">
                          <a:solidFill>
                            <a:srgbClr val="002060"/>
                          </a:solidFill>
                          <a:latin typeface="D2Coding" panose="020B0609020101020101" pitchFamily="49" charset="-127"/>
                          <a:ea typeface="D2Coding" panose="020B0609020101020101" pitchFamily="49" charset="-127"/>
                        </a:rPr>
                        <m:t>row</m:t>
                      </m:r>
                      <m:r>
                        <m:rPr>
                          <m:nor/>
                        </m:rPr>
                        <a:rPr lang="en-US" altLang="ko-KR" b="0" i="0" smtClean="0">
                          <a:solidFill>
                            <a:srgbClr val="002060"/>
                          </a:solidFill>
                          <a:latin typeface="D2Coding" panose="020B0609020101020101" pitchFamily="49" charset="-127"/>
                          <a:ea typeface="D2Coding" panose="020B0609020101020101" pitchFamily="49" charset="-127"/>
                        </a:rPr>
                        <m:t>+1</m:t>
                      </m:r>
                      <m:r>
                        <m:rPr>
                          <m:nor/>
                        </m:rPr>
                        <a:rPr lang="en-US" altLang="ko-KR">
                          <a:solidFill>
                            <a:srgbClr val="002060"/>
                          </a:solidFill>
                          <a:latin typeface="D2Coding" panose="020B0609020101020101" pitchFamily="49" charset="-127"/>
                          <a:ea typeface="D2Coding" panose="020B0609020101020101" pitchFamily="49" charset="-127"/>
                        </a:rPr>
                        <m:t>][</m:t>
                      </m:r>
                      <m:r>
                        <m:rPr>
                          <m:nor/>
                        </m:rPr>
                        <a:rPr lang="en-US" altLang="ko-KR">
                          <a:solidFill>
                            <a:srgbClr val="002060"/>
                          </a:solidFill>
                          <a:latin typeface="D2Coding" panose="020B0609020101020101" pitchFamily="49" charset="-127"/>
                          <a:ea typeface="D2Coding" panose="020B0609020101020101" pitchFamily="49" charset="-127"/>
                        </a:rPr>
                        <m:t>col</m:t>
                      </m:r>
                      <m:r>
                        <m:rPr>
                          <m:nor/>
                        </m:rPr>
                        <a:rPr lang="en-US" altLang="ko-KR" b="0" i="0" smtClean="0">
                          <a:solidFill>
                            <a:srgbClr val="002060"/>
                          </a:solidFill>
                          <a:latin typeface="D2Coding" panose="020B0609020101020101" pitchFamily="49" charset="-127"/>
                          <a:ea typeface="D2Coding" panose="020B0609020101020101" pitchFamily="49" charset="-127"/>
                        </a:rPr>
                        <m:t>+1</m:t>
                      </m:r>
                      <m:r>
                        <m:rPr>
                          <m:nor/>
                        </m:rPr>
                        <a:rPr lang="en-US" altLang="ko-KR">
                          <a:solidFill>
                            <a:srgbClr val="002060"/>
                          </a:solidFill>
                          <a:latin typeface="D2Coding" panose="020B0609020101020101" pitchFamily="49" charset="-127"/>
                          <a:ea typeface="D2Coding" panose="020B0609020101020101" pitchFamily="49" charset="-127"/>
                        </a:rPr>
                        <m:t>]</m:t>
                      </m:r>
                    </m:oMath>
                  </m:oMathPara>
                </a14:m>
                <a:endParaRPr lang="ko-KR" altLang="en-US" dirty="0">
                  <a:solidFill>
                    <a:srgbClr val="002060"/>
                  </a:solidFill>
                  <a:latin typeface="D2Coding" panose="020B0609020101020101" pitchFamily="49" charset="-127"/>
                  <a:ea typeface="D2Coding" panose="020B0609020101020101" pitchFamily="49" charset="-127"/>
                </a:endParaRPr>
              </a:p>
            </p:txBody>
          </p:sp>
        </mc:Choice>
        <mc:Fallback xmlns="">
          <p:sp>
            <p:nvSpPr>
              <p:cNvPr id="5" name="직사각형 4">
                <a:extLst>
                  <a:ext uri="{FF2B5EF4-FFF2-40B4-BE49-F238E27FC236}">
                    <a16:creationId xmlns="" xmlns:a16="http://schemas.microsoft.com/office/drawing/2014/main" xmlns:a14="http://schemas.microsoft.com/office/drawing/2010/main" id="{9B2999DA-AE1A-486F-AE6A-7A29AD740B74}"/>
                  </a:ext>
                </a:extLst>
              </p:cNvPr>
              <p:cNvSpPr>
                <a:spLocks noRot="1" noChangeAspect="1" noMove="1" noResize="1" noEditPoints="1" noAdjustHandles="1" noChangeArrowheads="1" noChangeShapeType="1" noTextEdit="1"/>
              </p:cNvSpPr>
              <p:nvPr/>
            </p:nvSpPr>
            <p:spPr>
              <a:xfrm>
                <a:off x="5501640" y="4916872"/>
                <a:ext cx="2686509" cy="508000"/>
              </a:xfrm>
              <a:prstGeom prst="rect">
                <a:avLst/>
              </a:prstGeom>
              <a:blipFill rotWithShape="0">
                <a:blip r:embed="rId3"/>
                <a:stretch>
                  <a:fillRect/>
                </a:stretch>
              </a:blipFill>
              <a:ln w="19050">
                <a:solidFill>
                  <a:srgbClr val="1429A0"/>
                </a:solidFill>
              </a:ln>
            </p:spPr>
            <p:txBody>
              <a:bodyPr/>
              <a:lstStyle/>
              <a:p>
                <a:r>
                  <a:rPr lang="ko-KR" altLang="en-US">
                    <a:noFill/>
                  </a:rPr>
                  <a:t> </a:t>
                </a:r>
              </a:p>
            </p:txBody>
          </p:sp>
        </mc:Fallback>
      </mc:AlternateContent>
      <p:cxnSp>
        <p:nvCxnSpPr>
          <p:cNvPr id="6" name="직선 화살표 연결선 5">
            <a:extLst>
              <a:ext uri="{FF2B5EF4-FFF2-40B4-BE49-F238E27FC236}">
                <a16:creationId xmlns="" xmlns:a16="http://schemas.microsoft.com/office/drawing/2014/main" id="{BC7E97AE-1941-4260-B142-04D368B5BF73}"/>
              </a:ext>
            </a:extLst>
          </p:cNvPr>
          <p:cNvCxnSpPr>
            <a:cxnSpLocks/>
            <a:stCxn id="4" idx="0"/>
            <a:endCxn id="2" idx="2"/>
          </p:cNvCxnSpPr>
          <p:nvPr/>
        </p:nvCxnSpPr>
        <p:spPr>
          <a:xfrm flipV="1">
            <a:off x="3096399" y="3507701"/>
            <a:ext cx="0" cy="1409171"/>
          </a:xfrm>
          <a:prstGeom prst="straightConnector1">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 xmlns:a16="http://schemas.microsoft.com/office/drawing/2014/main" id="{D27B185B-4754-42C8-A0B9-4F23B872DB55}"/>
              </a:ext>
            </a:extLst>
          </p:cNvPr>
          <p:cNvCxnSpPr>
            <a:cxnSpLocks/>
            <a:stCxn id="5" idx="0"/>
            <a:endCxn id="2" idx="2"/>
          </p:cNvCxnSpPr>
          <p:nvPr/>
        </p:nvCxnSpPr>
        <p:spPr>
          <a:xfrm flipH="1" flipV="1">
            <a:off x="3096399" y="3507701"/>
            <a:ext cx="3748496" cy="1409171"/>
          </a:xfrm>
          <a:prstGeom prst="straightConnector1">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직사각형 7">
                <a:extLst>
                  <a:ext uri="{FF2B5EF4-FFF2-40B4-BE49-F238E27FC236}">
                    <a16:creationId xmlns="" xmlns:a16="http://schemas.microsoft.com/office/drawing/2014/main" id="{C75C0DA8-7F00-4CFE-8A67-50551DB1738F}"/>
                  </a:ext>
                </a:extLst>
              </p:cNvPr>
              <p:cNvSpPr/>
              <p:nvPr/>
            </p:nvSpPr>
            <p:spPr>
              <a:xfrm>
                <a:off x="4615393" y="3028303"/>
                <a:ext cx="2686509"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i="1" smtClean="0">
                          <a:solidFill>
                            <a:schemeClr val="tx1"/>
                          </a:solidFill>
                          <a:latin typeface="Cambria Math" panose="02040503050406030204" pitchFamily="18" charset="0"/>
                          <a:ea typeface="SamsungOne 400" panose="02020600000000000000" pitchFamily="18" charset="-127"/>
                        </a:rPr>
                        <m:t>𝐶</m:t>
                      </m:r>
                      <m:r>
                        <a:rPr lang="en-US" altLang="ko-KR" i="1" smtClean="0">
                          <a:solidFill>
                            <a:schemeClr val="tx1"/>
                          </a:solidFill>
                          <a:latin typeface="Cambria Math" panose="02040503050406030204" pitchFamily="18" charset="0"/>
                          <a:ea typeface="SamsungOne 400" panose="02020600000000000000" pitchFamily="18" charset="-127"/>
                        </a:rPr>
                        <m:t>(</m:t>
                      </m:r>
                      <m:r>
                        <a:rPr lang="en-US" altLang="ko-KR" i="1" smtClean="0">
                          <a:solidFill>
                            <a:schemeClr val="tx1"/>
                          </a:solidFill>
                          <a:latin typeface="Cambria Math" panose="02040503050406030204" pitchFamily="18" charset="0"/>
                          <a:ea typeface="SamsungOne 400" panose="02020600000000000000" pitchFamily="18" charset="-127"/>
                        </a:rPr>
                        <m:t>𝑟𝑜𝑤</m:t>
                      </m:r>
                      <m:r>
                        <a:rPr lang="en-US" altLang="ko-KR" i="1" smtClean="0">
                          <a:solidFill>
                            <a:schemeClr val="tx1"/>
                          </a:solidFill>
                          <a:latin typeface="Cambria Math" panose="02040503050406030204" pitchFamily="18" charset="0"/>
                          <a:ea typeface="SamsungOne 400" panose="02020600000000000000" pitchFamily="18" charset="-127"/>
                        </a:rPr>
                        <m:t>, </m:t>
                      </m:r>
                      <m:r>
                        <a:rPr lang="en-US" altLang="ko-KR" i="1" smtClean="0">
                          <a:solidFill>
                            <a:schemeClr val="tx1"/>
                          </a:solidFill>
                          <a:latin typeface="Cambria Math" panose="02040503050406030204" pitchFamily="18" charset="0"/>
                          <a:ea typeface="SamsungOne 400" panose="02020600000000000000" pitchFamily="18" charset="-127"/>
                        </a:rPr>
                        <m:t>𝑐𝑜𝑙</m:t>
                      </m:r>
                      <m:r>
                        <a:rPr lang="en-US" altLang="ko-KR" i="1" smtClean="0">
                          <a:solidFill>
                            <a:schemeClr val="tx1"/>
                          </a:solidFill>
                          <a:latin typeface="Cambria Math" panose="02040503050406030204" pitchFamily="18" charset="0"/>
                          <a:ea typeface="SamsungOne 400" panose="02020600000000000000" pitchFamily="18" charset="-127"/>
                        </a:rPr>
                        <m:t>)</m:t>
                      </m:r>
                    </m:oMath>
                  </m:oMathPara>
                </a14:m>
                <a:endParaRPr lang="ko-KR" altLang="en-US" dirty="0">
                  <a:solidFill>
                    <a:schemeClr val="tx1"/>
                  </a:solidFill>
                  <a:latin typeface="SamsungOne 400" panose="020B0503030303020204" pitchFamily="34" charset="0"/>
                  <a:ea typeface="SamsungOne 400" panose="02020600000000000000" pitchFamily="18" charset="-127"/>
                </a:endParaRPr>
              </a:p>
            </p:txBody>
          </p:sp>
        </mc:Choice>
        <mc:Fallback xmlns="">
          <p:sp>
            <p:nvSpPr>
              <p:cNvPr id="8" name="직사각형 7">
                <a:extLst>
                  <a:ext uri="{FF2B5EF4-FFF2-40B4-BE49-F238E27FC236}">
                    <a16:creationId xmlns="" xmlns:a16="http://schemas.microsoft.com/office/drawing/2014/main" xmlns:a14="http://schemas.microsoft.com/office/drawing/2010/main" id="{C75C0DA8-7F00-4CFE-8A67-50551DB1738F}"/>
                  </a:ext>
                </a:extLst>
              </p:cNvPr>
              <p:cNvSpPr>
                <a:spLocks noRot="1" noChangeAspect="1" noMove="1" noResize="1" noEditPoints="1" noAdjustHandles="1" noChangeArrowheads="1" noChangeShapeType="1" noTextEdit="1"/>
              </p:cNvSpPr>
              <p:nvPr/>
            </p:nvSpPr>
            <p:spPr>
              <a:xfrm>
                <a:off x="4615393" y="3028303"/>
                <a:ext cx="2686509" cy="369332"/>
              </a:xfrm>
              <a:prstGeom prst="rect">
                <a:avLst/>
              </a:prstGeom>
              <a:blipFill rotWithShape="0">
                <a:blip r:embed="rId4"/>
                <a:stretch>
                  <a:fillRect b="-1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직사각형 8">
                <a:extLst>
                  <a:ext uri="{FF2B5EF4-FFF2-40B4-BE49-F238E27FC236}">
                    <a16:creationId xmlns="" xmlns:a16="http://schemas.microsoft.com/office/drawing/2014/main" id="{E22ACAD6-653F-45F5-92D3-B996D7203AD8}"/>
                  </a:ext>
                </a:extLst>
              </p:cNvPr>
              <p:cNvSpPr/>
              <p:nvPr/>
            </p:nvSpPr>
            <p:spPr>
              <a:xfrm>
                <a:off x="3096398" y="4420223"/>
                <a:ext cx="2686509"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i="1" smtClean="0">
                          <a:solidFill>
                            <a:schemeClr val="tx1"/>
                          </a:solidFill>
                          <a:latin typeface="Cambria Math" panose="02040503050406030204" pitchFamily="18" charset="0"/>
                          <a:ea typeface="SamsungOne 400" panose="02020600000000000000" pitchFamily="18" charset="-127"/>
                        </a:rPr>
                        <m:t>𝐶</m:t>
                      </m:r>
                      <m:r>
                        <a:rPr lang="en-US" altLang="ko-KR" i="1" smtClean="0">
                          <a:solidFill>
                            <a:schemeClr val="tx1"/>
                          </a:solidFill>
                          <a:latin typeface="Cambria Math" panose="02040503050406030204" pitchFamily="18" charset="0"/>
                          <a:ea typeface="SamsungOne 400" panose="02020600000000000000" pitchFamily="18" charset="-127"/>
                        </a:rPr>
                        <m:t>(</m:t>
                      </m:r>
                      <m:r>
                        <a:rPr lang="en-US" altLang="ko-KR" i="1" smtClean="0">
                          <a:solidFill>
                            <a:schemeClr val="tx1"/>
                          </a:solidFill>
                          <a:latin typeface="Cambria Math" panose="02040503050406030204" pitchFamily="18" charset="0"/>
                          <a:ea typeface="SamsungOne 400" panose="02020600000000000000" pitchFamily="18" charset="-127"/>
                        </a:rPr>
                        <m:t>𝑟𝑜𝑤</m:t>
                      </m:r>
                      <m:r>
                        <a:rPr lang="en-US" altLang="ko-KR" b="0" i="1" smtClean="0">
                          <a:solidFill>
                            <a:schemeClr val="tx1"/>
                          </a:solidFill>
                          <a:latin typeface="Cambria Math" panose="02040503050406030204" pitchFamily="18" charset="0"/>
                          <a:ea typeface="SamsungOne 400" panose="02020600000000000000" pitchFamily="18" charset="-127"/>
                        </a:rPr>
                        <m:t>+1</m:t>
                      </m:r>
                      <m:r>
                        <a:rPr lang="en-US" altLang="ko-KR" i="1" smtClean="0">
                          <a:solidFill>
                            <a:schemeClr val="tx1"/>
                          </a:solidFill>
                          <a:latin typeface="Cambria Math" panose="02040503050406030204" pitchFamily="18" charset="0"/>
                          <a:ea typeface="SamsungOne 400" panose="02020600000000000000" pitchFamily="18" charset="-127"/>
                        </a:rPr>
                        <m:t>, </m:t>
                      </m:r>
                      <m:r>
                        <a:rPr lang="en-US" altLang="ko-KR" i="1" smtClean="0">
                          <a:solidFill>
                            <a:schemeClr val="tx1"/>
                          </a:solidFill>
                          <a:latin typeface="Cambria Math" panose="02040503050406030204" pitchFamily="18" charset="0"/>
                          <a:ea typeface="SamsungOne 400" panose="02020600000000000000" pitchFamily="18" charset="-127"/>
                        </a:rPr>
                        <m:t>𝑐𝑜𝑙</m:t>
                      </m:r>
                      <m:r>
                        <a:rPr lang="en-US" altLang="ko-KR" i="1" smtClean="0">
                          <a:solidFill>
                            <a:schemeClr val="tx1"/>
                          </a:solidFill>
                          <a:latin typeface="Cambria Math" panose="02040503050406030204" pitchFamily="18" charset="0"/>
                          <a:ea typeface="SamsungOne 400" panose="02020600000000000000" pitchFamily="18" charset="-127"/>
                        </a:rPr>
                        <m:t>)</m:t>
                      </m:r>
                    </m:oMath>
                  </m:oMathPara>
                </a14:m>
                <a:endParaRPr lang="ko-KR" altLang="en-US" dirty="0">
                  <a:solidFill>
                    <a:schemeClr val="tx1"/>
                  </a:solidFill>
                  <a:latin typeface="SamsungOne 400" panose="020B0503030303020204" pitchFamily="34" charset="0"/>
                  <a:ea typeface="SamsungOne 400" panose="02020600000000000000" pitchFamily="18" charset="-127"/>
                </a:endParaRPr>
              </a:p>
            </p:txBody>
          </p:sp>
        </mc:Choice>
        <mc:Fallback xmlns="">
          <p:sp>
            <p:nvSpPr>
              <p:cNvPr id="9" name="직사각형 8">
                <a:extLst>
                  <a:ext uri="{FF2B5EF4-FFF2-40B4-BE49-F238E27FC236}">
                    <a16:creationId xmlns="" xmlns:a16="http://schemas.microsoft.com/office/drawing/2014/main" xmlns:a14="http://schemas.microsoft.com/office/drawing/2010/main" id="{E22ACAD6-653F-45F5-92D3-B996D7203AD8}"/>
                  </a:ext>
                </a:extLst>
              </p:cNvPr>
              <p:cNvSpPr>
                <a:spLocks noRot="1" noChangeAspect="1" noMove="1" noResize="1" noEditPoints="1" noAdjustHandles="1" noChangeArrowheads="1" noChangeShapeType="1" noTextEdit="1"/>
              </p:cNvSpPr>
              <p:nvPr/>
            </p:nvSpPr>
            <p:spPr>
              <a:xfrm>
                <a:off x="3096398" y="4420223"/>
                <a:ext cx="2686509" cy="369332"/>
              </a:xfrm>
              <a:prstGeom prst="rect">
                <a:avLst/>
              </a:prstGeom>
              <a:blipFill rotWithShape="0">
                <a:blip r:embed="rId5"/>
                <a:stretch>
                  <a:fillRect b="-131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a:extLst>
                  <a:ext uri="{FF2B5EF4-FFF2-40B4-BE49-F238E27FC236}">
                    <a16:creationId xmlns="" xmlns:a16="http://schemas.microsoft.com/office/drawing/2014/main" id="{1F36EF1E-5852-440A-BB00-40B0562AE97E}"/>
                  </a:ext>
                </a:extLst>
              </p:cNvPr>
              <p:cNvSpPr/>
              <p:nvPr/>
            </p:nvSpPr>
            <p:spPr>
              <a:xfrm>
                <a:off x="6844894" y="4421966"/>
                <a:ext cx="2502306"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i="1" smtClean="0">
                          <a:solidFill>
                            <a:schemeClr val="tx1"/>
                          </a:solidFill>
                          <a:latin typeface="Cambria Math" panose="02040503050406030204" pitchFamily="18" charset="0"/>
                          <a:ea typeface="SamsungOne 400" panose="02020600000000000000" pitchFamily="18" charset="-127"/>
                        </a:rPr>
                        <m:t>𝐶</m:t>
                      </m:r>
                      <m:r>
                        <a:rPr lang="en-US" altLang="ko-KR" i="1" smtClean="0">
                          <a:solidFill>
                            <a:schemeClr val="tx1"/>
                          </a:solidFill>
                          <a:latin typeface="Cambria Math" panose="02040503050406030204" pitchFamily="18" charset="0"/>
                          <a:ea typeface="SamsungOne 400" panose="02020600000000000000" pitchFamily="18" charset="-127"/>
                        </a:rPr>
                        <m:t>(</m:t>
                      </m:r>
                      <m:r>
                        <a:rPr lang="en-US" altLang="ko-KR" i="1" smtClean="0">
                          <a:solidFill>
                            <a:schemeClr val="tx1"/>
                          </a:solidFill>
                          <a:latin typeface="Cambria Math" panose="02040503050406030204" pitchFamily="18" charset="0"/>
                          <a:ea typeface="SamsungOne 400" panose="02020600000000000000" pitchFamily="18" charset="-127"/>
                        </a:rPr>
                        <m:t>𝑟𝑜𝑤</m:t>
                      </m:r>
                      <m:r>
                        <a:rPr lang="en-US" altLang="ko-KR" b="0" i="1" smtClean="0">
                          <a:solidFill>
                            <a:schemeClr val="tx1"/>
                          </a:solidFill>
                          <a:latin typeface="Cambria Math" panose="02040503050406030204" pitchFamily="18" charset="0"/>
                          <a:ea typeface="SamsungOne 400" panose="02020600000000000000" pitchFamily="18" charset="-127"/>
                        </a:rPr>
                        <m:t>+1</m:t>
                      </m:r>
                      <m:r>
                        <a:rPr lang="en-US" altLang="ko-KR" i="1" smtClean="0">
                          <a:solidFill>
                            <a:schemeClr val="tx1"/>
                          </a:solidFill>
                          <a:latin typeface="Cambria Math" panose="02040503050406030204" pitchFamily="18" charset="0"/>
                          <a:ea typeface="SamsungOne 400" panose="02020600000000000000" pitchFamily="18" charset="-127"/>
                        </a:rPr>
                        <m:t>, </m:t>
                      </m:r>
                      <m:r>
                        <a:rPr lang="en-US" altLang="ko-KR" i="1" smtClean="0">
                          <a:solidFill>
                            <a:schemeClr val="tx1"/>
                          </a:solidFill>
                          <a:latin typeface="Cambria Math" panose="02040503050406030204" pitchFamily="18" charset="0"/>
                          <a:ea typeface="SamsungOne 400" panose="02020600000000000000" pitchFamily="18" charset="-127"/>
                        </a:rPr>
                        <m:t>𝑐𝑜𝑙</m:t>
                      </m:r>
                      <m:r>
                        <a:rPr lang="en-US" altLang="ko-KR" b="0" i="1" smtClean="0">
                          <a:solidFill>
                            <a:schemeClr val="tx1"/>
                          </a:solidFill>
                          <a:latin typeface="Cambria Math" panose="02040503050406030204" pitchFamily="18" charset="0"/>
                          <a:ea typeface="SamsungOne 400" panose="02020600000000000000" pitchFamily="18" charset="-127"/>
                        </a:rPr>
                        <m:t>+1</m:t>
                      </m:r>
                      <m:r>
                        <a:rPr lang="en-US" altLang="ko-KR" i="1" smtClean="0">
                          <a:solidFill>
                            <a:schemeClr val="tx1"/>
                          </a:solidFill>
                          <a:latin typeface="Cambria Math" panose="02040503050406030204" pitchFamily="18" charset="0"/>
                          <a:ea typeface="SamsungOne 400" panose="02020600000000000000" pitchFamily="18" charset="-127"/>
                        </a:rPr>
                        <m:t>)</m:t>
                      </m:r>
                    </m:oMath>
                  </m:oMathPara>
                </a14:m>
                <a:endParaRPr lang="ko-KR" altLang="en-US" dirty="0">
                  <a:solidFill>
                    <a:schemeClr val="tx1"/>
                  </a:solidFill>
                  <a:latin typeface="SamsungOne 400" panose="020B0503030303020204" pitchFamily="34" charset="0"/>
                  <a:ea typeface="SamsungOne 400" panose="02020600000000000000" pitchFamily="18" charset="-127"/>
                </a:endParaRPr>
              </a:p>
            </p:txBody>
          </p:sp>
        </mc:Choice>
        <mc:Fallback xmlns="">
          <p:sp>
            <p:nvSpPr>
              <p:cNvPr id="10" name="직사각형 9">
                <a:extLst>
                  <a:ext uri="{FF2B5EF4-FFF2-40B4-BE49-F238E27FC236}">
                    <a16:creationId xmlns="" xmlns:a16="http://schemas.microsoft.com/office/drawing/2014/main" xmlns:a14="http://schemas.microsoft.com/office/drawing/2010/main" id="{1F36EF1E-5852-440A-BB00-40B0562AE97E}"/>
                  </a:ext>
                </a:extLst>
              </p:cNvPr>
              <p:cNvSpPr>
                <a:spLocks noRot="1" noChangeAspect="1" noMove="1" noResize="1" noEditPoints="1" noAdjustHandles="1" noChangeArrowheads="1" noChangeShapeType="1" noTextEdit="1"/>
              </p:cNvSpPr>
              <p:nvPr/>
            </p:nvSpPr>
            <p:spPr>
              <a:xfrm>
                <a:off x="6844894" y="4421966"/>
                <a:ext cx="2502306" cy="369332"/>
              </a:xfrm>
              <a:prstGeom prst="rect">
                <a:avLst/>
              </a:prstGeom>
              <a:blipFill rotWithShape="0">
                <a:blip r:embed="rId6"/>
                <a:stretch>
                  <a:fillRect b="-13115"/>
                </a:stretch>
              </a:blipFill>
            </p:spPr>
            <p:txBody>
              <a:bodyPr/>
              <a:lstStyle/>
              <a:p>
                <a:r>
                  <a:rPr lang="ko-KR" altLang="en-US">
                    <a:noFill/>
                  </a:rPr>
                  <a:t> </a:t>
                </a:r>
              </a:p>
            </p:txBody>
          </p:sp>
        </mc:Fallback>
      </mc:AlternateContent>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7" name="직사각형 1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8" name="직사각형 17">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Triangle Path Problem</a:t>
            </a:r>
          </a:p>
        </p:txBody>
      </p:sp>
      <p:sp>
        <p:nvSpPr>
          <p:cNvPr id="19" name="TextBox 18">
            <a:extLst>
              <a:ext uri="{FF2B5EF4-FFF2-40B4-BE49-F238E27FC236}">
                <a16:creationId xmlns:a16="http://schemas.microsoft.com/office/drawing/2014/main" xmlns="" id="{89951F81-152F-4223-B5D3-ADC58970742B}"/>
              </a:ext>
            </a:extLst>
          </p:cNvPr>
          <p:cNvSpPr txBox="1"/>
          <p:nvPr/>
        </p:nvSpPr>
        <p:spPr>
          <a:xfrm>
            <a:off x="361950" y="1586913"/>
            <a:ext cx="900819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Finding Minimum Triangle Path with the Divide-and-Conquer</a:t>
            </a:r>
          </a:p>
        </p:txBody>
      </p:sp>
      <p:sp>
        <p:nvSpPr>
          <p:cNvPr id="20" name="직사각형 19">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rPr>
              <a:t>Let C (row, col) be the sum of the minimum paths from the row and col positions in the list T of the list.</a:t>
            </a:r>
          </a:p>
        </p:txBody>
      </p:sp>
    </p:spTree>
    <p:extLst>
      <p:ext uri="{BB962C8B-B14F-4D97-AF65-F5344CB8AC3E}">
        <p14:creationId xmlns:p14="http://schemas.microsoft.com/office/powerpoint/2010/main" val="24168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직사각형 40">
                <a:extLst>
                  <a:ext uri="{FF2B5EF4-FFF2-40B4-BE49-F238E27FC236}">
                    <a16:creationId xmlns="" xmlns:a16="http://schemas.microsoft.com/office/drawing/2014/main" id="{099DF675-611B-4983-99C0-4B9FC2FADB2F}"/>
                  </a:ext>
                </a:extLst>
              </p:cNvPr>
              <p:cNvSpPr/>
              <p:nvPr/>
            </p:nvSpPr>
            <p:spPr>
              <a:xfrm>
                <a:off x="1010844" y="3631585"/>
                <a:ext cx="8457156" cy="507999"/>
              </a:xfrm>
              <a:prstGeom prst="rect">
                <a:avLst/>
              </a:prstGeom>
            </p:spPr>
            <p:txBody>
              <a:bodyPr wrap="none" anchor="ctr">
                <a:noAutofit/>
              </a:bodyPr>
              <a:lstStyle/>
              <a:p>
                <a:pPr/>
                <a14:m>
                  <m:oMathPara xmlns:m="http://schemas.openxmlformats.org/officeDocument/2006/math">
                    <m:oMathParaPr>
                      <m:jc m:val="left"/>
                    </m:oMathParaPr>
                    <m:oMath xmlns:m="http://schemas.openxmlformats.org/officeDocument/2006/math">
                      <m:r>
                        <a:rPr lang="en-US" altLang="ko-KR" i="1" smtClean="0">
                          <a:solidFill>
                            <a:srgbClr val="1429A0"/>
                          </a:solidFill>
                          <a:latin typeface="Cambria Math" panose="02040503050406030204" pitchFamily="18" charset="0"/>
                        </a:rPr>
                        <m:t>𝐶</m:t>
                      </m:r>
                      <m:r>
                        <a:rPr lang="en-US" altLang="ko-KR" b="0" i="1" smtClean="0">
                          <a:solidFill>
                            <a:srgbClr val="1429A0"/>
                          </a:solidFill>
                          <a:latin typeface="Cambria Math" panose="02040503050406030204" pitchFamily="18" charset="0"/>
                        </a:rPr>
                        <m:t>(</m:t>
                      </m:r>
                      <m:r>
                        <a:rPr lang="en-US" altLang="ko-KR" i="1" smtClean="0">
                          <a:solidFill>
                            <a:srgbClr val="1429A0"/>
                          </a:solidFill>
                          <a:latin typeface="Cambria Math" panose="02040503050406030204" pitchFamily="18" charset="0"/>
                        </a:rPr>
                        <m:t>𝑟𝑜𝑤</m:t>
                      </m:r>
                      <m:r>
                        <a:rPr lang="en-US" altLang="ko-KR" b="0" i="1" smtClean="0">
                          <a:solidFill>
                            <a:srgbClr val="1429A0"/>
                          </a:solidFill>
                          <a:latin typeface="Cambria Math" panose="02040503050406030204" pitchFamily="18" charset="0"/>
                        </a:rPr>
                        <m:t>,</m:t>
                      </m:r>
                      <m:r>
                        <a:rPr lang="en-US" altLang="ko-KR" i="1">
                          <a:solidFill>
                            <a:srgbClr val="1429A0"/>
                          </a:solidFill>
                          <a:latin typeface="Cambria Math" panose="02040503050406030204" pitchFamily="18" charset="0"/>
                        </a:rPr>
                        <m:t>𝑐𝑜𝑙</m:t>
                      </m:r>
                      <m:r>
                        <a:rPr lang="en-US" altLang="ko-KR" b="0" i="1" smtClean="0">
                          <a:solidFill>
                            <a:srgbClr val="1429A0"/>
                          </a:solidFill>
                          <a:latin typeface="Cambria Math" panose="02040503050406030204" pitchFamily="18" charset="0"/>
                        </a:rPr>
                        <m:t>)</m:t>
                      </m:r>
                      <m:r>
                        <a:rPr lang="en-US" altLang="ko-KR" i="1" smtClean="0">
                          <a:solidFill>
                            <a:srgbClr val="1429A0"/>
                          </a:solidFill>
                          <a:latin typeface="Cambria Math" panose="02040503050406030204" pitchFamily="18" charset="0"/>
                        </a:rPr>
                        <m:t> = </m:t>
                      </m:r>
                      <m:r>
                        <a:rPr lang="en-US" altLang="ko-KR" i="1" smtClean="0">
                          <a:solidFill>
                            <a:srgbClr val="1429A0"/>
                          </a:solidFill>
                          <a:latin typeface="Cambria Math" panose="02040503050406030204" pitchFamily="18" charset="0"/>
                        </a:rPr>
                        <m:t>𝑇</m:t>
                      </m:r>
                      <m:r>
                        <a:rPr lang="en-US" altLang="ko-KR" i="1">
                          <a:solidFill>
                            <a:srgbClr val="1429A0"/>
                          </a:solidFill>
                          <a:latin typeface="Cambria Math" panose="02040503050406030204" pitchFamily="18" charset="0"/>
                        </a:rPr>
                        <m:t>[</m:t>
                      </m:r>
                      <m:r>
                        <a:rPr lang="en-US" altLang="ko-KR" i="1">
                          <a:solidFill>
                            <a:srgbClr val="1429A0"/>
                          </a:solidFill>
                          <a:latin typeface="Cambria Math" panose="02040503050406030204" pitchFamily="18" charset="0"/>
                        </a:rPr>
                        <m:t>𝑟𝑜𝑤</m:t>
                      </m:r>
                      <m:r>
                        <a:rPr lang="en-US" altLang="ko-KR" i="1">
                          <a:solidFill>
                            <a:srgbClr val="1429A0"/>
                          </a:solidFill>
                          <a:latin typeface="Cambria Math" panose="02040503050406030204" pitchFamily="18" charset="0"/>
                        </a:rPr>
                        <m:t>][</m:t>
                      </m:r>
                      <m:r>
                        <a:rPr lang="en-US" altLang="ko-KR" i="1">
                          <a:solidFill>
                            <a:srgbClr val="1429A0"/>
                          </a:solidFill>
                          <a:latin typeface="Cambria Math" panose="02040503050406030204" pitchFamily="18" charset="0"/>
                        </a:rPr>
                        <m:t>𝑐𝑜𝑙</m:t>
                      </m:r>
                      <m:r>
                        <a:rPr lang="en-US" altLang="ko-KR" i="1" smtClean="0">
                          <a:solidFill>
                            <a:srgbClr val="1429A0"/>
                          </a:solidFill>
                          <a:latin typeface="Cambria Math" panose="02040503050406030204" pitchFamily="18" charset="0"/>
                        </a:rPr>
                        <m:t>] + </m:t>
                      </m:r>
                      <m:r>
                        <m:rPr>
                          <m:sty m:val="p"/>
                        </m:rPr>
                        <a:rPr lang="en-US" altLang="ko-KR" i="1" smtClean="0">
                          <a:solidFill>
                            <a:srgbClr val="1429A0"/>
                          </a:solidFill>
                          <a:latin typeface="Cambria Math" panose="02040503050406030204" pitchFamily="18" charset="0"/>
                        </a:rPr>
                        <m:t>min</m:t>
                      </m:r>
                      <m:r>
                        <a:rPr lang="en-US" altLang="ko-KR" i="1" smtClean="0">
                          <a:solidFill>
                            <a:srgbClr val="1429A0"/>
                          </a:solidFill>
                          <a:latin typeface="Cambria Math" panose="02040503050406030204" pitchFamily="18" charset="0"/>
                        </a:rPr>
                        <m:t>⁡(</m:t>
                      </m:r>
                      <m:r>
                        <a:rPr lang="en-US" altLang="ko-KR" i="1" smtClean="0">
                          <a:solidFill>
                            <a:srgbClr val="1429A0"/>
                          </a:solidFill>
                          <a:latin typeface="Cambria Math" panose="02040503050406030204" pitchFamily="18" charset="0"/>
                        </a:rPr>
                        <m:t>𝐶</m:t>
                      </m:r>
                      <m:d>
                        <m:dPr>
                          <m:ctrlPr>
                            <a:rPr lang="en-US" altLang="ko-KR" b="0" i="1" smtClean="0">
                              <a:solidFill>
                                <a:srgbClr val="1429A0"/>
                              </a:solidFill>
                              <a:latin typeface="Cambria Math" panose="02040503050406030204" pitchFamily="18" charset="0"/>
                            </a:rPr>
                          </m:ctrlPr>
                        </m:dPr>
                        <m:e>
                          <m:r>
                            <a:rPr lang="en-US" altLang="ko-KR" b="0" i="1" smtClean="0">
                              <a:solidFill>
                                <a:srgbClr val="1429A0"/>
                              </a:solidFill>
                              <a:latin typeface="Cambria Math" panose="02040503050406030204" pitchFamily="18" charset="0"/>
                            </a:rPr>
                            <m:t>𝑟</m:t>
                          </m:r>
                          <m:r>
                            <a:rPr lang="en-US" altLang="ko-KR" i="1">
                              <a:solidFill>
                                <a:srgbClr val="1429A0"/>
                              </a:solidFill>
                              <a:latin typeface="Cambria Math" panose="02040503050406030204" pitchFamily="18" charset="0"/>
                            </a:rPr>
                            <m:t>𝑜𝑤</m:t>
                          </m:r>
                          <m:r>
                            <a:rPr lang="en-US" altLang="ko-KR" i="1">
                              <a:solidFill>
                                <a:srgbClr val="1429A0"/>
                              </a:solidFill>
                              <a:latin typeface="Cambria Math" panose="02040503050406030204" pitchFamily="18" charset="0"/>
                            </a:rPr>
                            <m:t>+1,</m:t>
                          </m:r>
                          <m:r>
                            <a:rPr lang="en-US" altLang="ko-KR" i="1">
                              <a:solidFill>
                                <a:srgbClr val="1429A0"/>
                              </a:solidFill>
                              <a:latin typeface="Cambria Math" panose="02040503050406030204" pitchFamily="18" charset="0"/>
                            </a:rPr>
                            <m:t>𝑐𝑜𝑙</m:t>
                          </m:r>
                        </m:e>
                      </m:d>
                      <m:r>
                        <a:rPr lang="en-US" altLang="ko-KR" i="1">
                          <a:solidFill>
                            <a:srgbClr val="1429A0"/>
                          </a:solidFill>
                          <a:latin typeface="Cambria Math" panose="02040503050406030204" pitchFamily="18" charset="0"/>
                        </a:rPr>
                        <m:t>, </m:t>
                      </m:r>
                      <m:r>
                        <a:rPr lang="en-US" altLang="ko-KR" i="1" smtClean="0">
                          <a:solidFill>
                            <a:srgbClr val="1429A0"/>
                          </a:solidFill>
                          <a:latin typeface="Cambria Math" panose="02040503050406030204" pitchFamily="18" charset="0"/>
                        </a:rPr>
                        <m:t>𝐶</m:t>
                      </m:r>
                      <m:d>
                        <m:dPr>
                          <m:ctrlPr>
                            <a:rPr lang="en-US" altLang="ko-KR" b="0" i="1" smtClean="0">
                              <a:solidFill>
                                <a:srgbClr val="1429A0"/>
                              </a:solidFill>
                              <a:latin typeface="Cambria Math" panose="02040503050406030204" pitchFamily="18" charset="0"/>
                            </a:rPr>
                          </m:ctrlPr>
                        </m:dPr>
                        <m:e>
                          <m:r>
                            <a:rPr lang="en-US" altLang="ko-KR" i="1">
                              <a:solidFill>
                                <a:srgbClr val="1429A0"/>
                              </a:solidFill>
                              <a:latin typeface="Cambria Math" panose="02040503050406030204" pitchFamily="18" charset="0"/>
                            </a:rPr>
                            <m:t>𝑟𝑜𝑤</m:t>
                          </m:r>
                          <m:r>
                            <a:rPr lang="en-US" altLang="ko-KR" i="1">
                              <a:solidFill>
                                <a:srgbClr val="1429A0"/>
                              </a:solidFill>
                              <a:latin typeface="Cambria Math" panose="02040503050406030204" pitchFamily="18" charset="0"/>
                            </a:rPr>
                            <m:t>+1,</m:t>
                          </m:r>
                          <m:r>
                            <a:rPr lang="en-US" altLang="ko-KR" i="1">
                              <a:solidFill>
                                <a:srgbClr val="1429A0"/>
                              </a:solidFill>
                              <a:latin typeface="Cambria Math" panose="02040503050406030204" pitchFamily="18" charset="0"/>
                            </a:rPr>
                            <m:t>𝑐𝑜𝑙</m:t>
                          </m:r>
                          <m:r>
                            <a:rPr lang="en-US" altLang="ko-KR" i="1">
                              <a:solidFill>
                                <a:srgbClr val="1429A0"/>
                              </a:solidFill>
                              <a:latin typeface="Cambria Math" panose="02040503050406030204" pitchFamily="18" charset="0"/>
                            </a:rPr>
                            <m:t>+1</m:t>
                          </m:r>
                        </m:e>
                      </m:d>
                      <m:r>
                        <a:rPr lang="en-US" altLang="ko-KR" b="0" i="1" smtClean="0">
                          <a:solidFill>
                            <a:srgbClr val="1429A0"/>
                          </a:solidFill>
                          <a:latin typeface="Cambria Math" panose="02040503050406030204" pitchFamily="18" charset="0"/>
                        </a:rPr>
                        <m:t>)</m:t>
                      </m:r>
                    </m:oMath>
                  </m:oMathPara>
                </a14:m>
                <a:endParaRPr lang="en-US" altLang="ko-KR" dirty="0">
                  <a:solidFill>
                    <a:srgbClr val="1429A0"/>
                  </a:solidFill>
                  <a:latin typeface="Consolas" panose="020B0609020204030204" pitchFamily="49" charset="0"/>
                </a:endParaRPr>
              </a:p>
            </p:txBody>
          </p:sp>
        </mc:Choice>
        <mc:Fallback xmlns="">
          <p:sp>
            <p:nvSpPr>
              <p:cNvPr id="41" name="직사각형 40">
                <a:extLst>
                  <a:ext uri="{FF2B5EF4-FFF2-40B4-BE49-F238E27FC236}">
                    <a16:creationId xmlns:a16="http://schemas.microsoft.com/office/drawing/2014/main" xmlns:a14="http://schemas.microsoft.com/office/drawing/2010/main" xmlns="" id="{099DF675-611B-4983-99C0-4B9FC2FADB2F}"/>
                  </a:ext>
                </a:extLst>
              </p:cNvPr>
              <p:cNvSpPr>
                <a:spLocks noRot="1" noChangeAspect="1" noMove="1" noResize="1" noEditPoints="1" noAdjustHandles="1" noChangeArrowheads="1" noChangeShapeType="1" noTextEdit="1"/>
              </p:cNvSpPr>
              <p:nvPr/>
            </p:nvSpPr>
            <p:spPr>
              <a:xfrm>
                <a:off x="1010844" y="3631585"/>
                <a:ext cx="8457156" cy="507999"/>
              </a:xfrm>
              <a:prstGeom prst="rect">
                <a:avLst/>
              </a:prstGeom>
              <a:blipFill rotWithShape="0">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 xmlns:a16="http://schemas.microsoft.com/office/drawing/2014/main" id="{368D038A-E24D-44D2-ADBB-9387B3C5A815}"/>
                  </a:ext>
                </a:extLst>
              </p:cNvPr>
              <p:cNvSpPr/>
              <p:nvPr/>
            </p:nvSpPr>
            <p:spPr>
              <a:xfrm>
                <a:off x="1010845" y="4182526"/>
                <a:ext cx="8457156"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ko-KR" i="1" smtClean="0">
                          <a:solidFill>
                            <a:srgbClr val="1429A0"/>
                          </a:solidFill>
                          <a:latin typeface="Cambria Math" panose="02040503050406030204" pitchFamily="18" charset="0"/>
                        </a:rPr>
                        <m:t>𝐶</m:t>
                      </m:r>
                      <m:r>
                        <a:rPr lang="en-US" altLang="ko-KR" b="0" i="1" smtClean="0">
                          <a:solidFill>
                            <a:srgbClr val="1429A0"/>
                          </a:solidFill>
                          <a:latin typeface="Cambria Math" panose="02040503050406030204" pitchFamily="18" charset="0"/>
                        </a:rPr>
                        <m:t>(</m:t>
                      </m:r>
                      <m:r>
                        <a:rPr lang="en-US" altLang="ko-KR" b="0" i="1" smtClean="0">
                          <a:solidFill>
                            <a:srgbClr val="1429A0"/>
                          </a:solidFill>
                          <a:latin typeface="Cambria Math" panose="02040503050406030204" pitchFamily="18" charset="0"/>
                        </a:rPr>
                        <m:t>𝑛</m:t>
                      </m:r>
                      <m:r>
                        <a:rPr lang="en-US" altLang="ko-KR" b="0" i="1" smtClean="0">
                          <a:solidFill>
                            <a:srgbClr val="1429A0"/>
                          </a:solidFill>
                          <a:latin typeface="Cambria Math" panose="02040503050406030204" pitchFamily="18" charset="0"/>
                        </a:rPr>
                        <m:t>,</m:t>
                      </m:r>
                      <m:r>
                        <a:rPr lang="en-US" altLang="ko-KR" i="1" smtClean="0">
                          <a:solidFill>
                            <a:srgbClr val="1429A0"/>
                          </a:solidFill>
                          <a:latin typeface="Cambria Math" panose="02040503050406030204" pitchFamily="18" charset="0"/>
                        </a:rPr>
                        <m:t>𝑐𝑜𝑙</m:t>
                      </m:r>
                      <m:r>
                        <a:rPr lang="en-US" altLang="ko-KR" b="0" i="1" smtClean="0">
                          <a:solidFill>
                            <a:srgbClr val="1429A0"/>
                          </a:solidFill>
                          <a:latin typeface="Cambria Math" panose="02040503050406030204" pitchFamily="18" charset="0"/>
                        </a:rPr>
                        <m:t>)</m:t>
                      </m:r>
                      <m:r>
                        <a:rPr lang="en-US" altLang="ko-KR" i="1" smtClean="0">
                          <a:solidFill>
                            <a:srgbClr val="1429A0"/>
                          </a:solidFill>
                          <a:latin typeface="Cambria Math" panose="02040503050406030204" pitchFamily="18" charset="0"/>
                        </a:rPr>
                        <m:t> = 0</m:t>
                      </m:r>
                    </m:oMath>
                  </m:oMathPara>
                </a14:m>
                <a:endParaRPr lang="ko-KR" altLang="en-US" dirty="0">
                  <a:solidFill>
                    <a:srgbClr val="1429A0"/>
                  </a:solidFill>
                  <a:latin typeface="Consolas" panose="020B0609020204030204" pitchFamily="49" charset="0"/>
                </a:endParaRPr>
              </a:p>
            </p:txBody>
          </p:sp>
        </mc:Choice>
        <mc:Fallback xmlns="">
          <p:sp>
            <p:nvSpPr>
              <p:cNvPr id="42" name="직사각형 41">
                <a:extLst>
                  <a:ext uri="{FF2B5EF4-FFF2-40B4-BE49-F238E27FC236}">
                    <a16:creationId xmlns:a16="http://schemas.microsoft.com/office/drawing/2014/main" xmlns:a14="http://schemas.microsoft.com/office/drawing/2010/main" xmlns="" id="{368D038A-E24D-44D2-ADBB-9387B3C5A815}"/>
                  </a:ext>
                </a:extLst>
              </p:cNvPr>
              <p:cNvSpPr>
                <a:spLocks noRot="1" noChangeAspect="1" noMove="1" noResize="1" noEditPoints="1" noAdjustHandles="1" noChangeArrowheads="1" noChangeShapeType="1" noTextEdit="1"/>
              </p:cNvSpPr>
              <p:nvPr/>
            </p:nvSpPr>
            <p:spPr>
              <a:xfrm>
                <a:off x="1010845" y="4182526"/>
                <a:ext cx="8457156" cy="369332"/>
              </a:xfrm>
              <a:prstGeom prst="rect">
                <a:avLst/>
              </a:prstGeom>
              <a:blipFill rotWithShape="0">
                <a:blip r:embed="rId3"/>
                <a:stretch>
                  <a:fillRect b="-13115"/>
                </a:stretch>
              </a:blipFill>
            </p:spPr>
            <p:txBody>
              <a:bodyPr/>
              <a:lstStyle/>
              <a:p>
                <a:r>
                  <a:rPr lang="ko-KR" altLang="en-US">
                    <a:noFill/>
                  </a:rPr>
                  <a:t> </a:t>
                </a:r>
              </a:p>
            </p:txBody>
          </p:sp>
        </mc:Fallback>
      </mc:AlternateContent>
      <p:sp>
        <p:nvSpPr>
          <p:cNvPr id="17" name="직사각형 16">
            <a:extLst>
              <a:ext uri="{FF2B5EF4-FFF2-40B4-BE49-F238E27FC236}">
                <a16:creationId xmlns="" xmlns:a16="http://schemas.microsoft.com/office/drawing/2014/main" id="{F1B12DA7-C15F-4B00-8AB3-088BA5E0B6A4}"/>
              </a:ext>
            </a:extLst>
          </p:cNvPr>
          <p:cNvSpPr/>
          <p:nvPr/>
        </p:nvSpPr>
        <p:spPr>
          <a:xfrm>
            <a:off x="690341" y="2278580"/>
            <a:ext cx="8619913" cy="1005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If the value of the row is equal to n, the sum of the paths is zero because it has arrived at the bottom of the triangle.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If the value of the row is not n, the number T[row][col] of the current location becomes cost. </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rPr>
              <a:t>Therefore, a path having a smaller cost may be selected from the sum of the minimum paths at the bottom and bottom right positions of the current position. </a:t>
            </a:r>
          </a:p>
        </p:txBody>
      </p:sp>
      <p:sp>
        <p:nvSpPr>
          <p:cNvPr id="10" name="직사각형 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1" name="직사각형 1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8" name="직사각형 17">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Triangle Path Problem</a:t>
            </a:r>
          </a:p>
        </p:txBody>
      </p:sp>
      <p:sp>
        <p:nvSpPr>
          <p:cNvPr id="19" name="TextBox 18">
            <a:extLst>
              <a:ext uri="{FF2B5EF4-FFF2-40B4-BE49-F238E27FC236}">
                <a16:creationId xmlns:a16="http://schemas.microsoft.com/office/drawing/2014/main" xmlns="" id="{89951F81-152F-4223-B5D3-ADC58970742B}"/>
              </a:ext>
            </a:extLst>
          </p:cNvPr>
          <p:cNvSpPr txBox="1"/>
          <p:nvPr/>
        </p:nvSpPr>
        <p:spPr>
          <a:xfrm>
            <a:off x="361950" y="1586913"/>
            <a:ext cx="900819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Finding Minimum Triangle Path with the Divide-and-Conquer</a:t>
            </a:r>
          </a:p>
        </p:txBody>
      </p:sp>
      <p:sp>
        <p:nvSpPr>
          <p:cNvPr id="20" name="직사각형 19">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sum of the minimum paths C (row, col) has the following recursive relationship.</a:t>
            </a:r>
          </a:p>
        </p:txBody>
      </p:sp>
      <p:sp>
        <p:nvSpPr>
          <p:cNvPr id="2" name="직사각형 1"/>
          <p:cNvSpPr/>
          <p:nvPr/>
        </p:nvSpPr>
        <p:spPr>
          <a:xfrm>
            <a:off x="875071" y="3510116"/>
            <a:ext cx="8288594" cy="1268361"/>
          </a:xfrm>
          <a:prstGeom prst="rect">
            <a:avLst/>
          </a:prstGeom>
          <a:ln w="9525">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730761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 xmlns:a16="http://schemas.microsoft.com/office/drawing/2014/main" id="{96FD5F80-95D6-4107-B490-0415E447FBF8}"/>
              </a:ext>
            </a:extLst>
          </p:cNvPr>
          <p:cNvPicPr>
            <a:picLocks noChangeAspect="1"/>
          </p:cNvPicPr>
          <p:nvPr/>
        </p:nvPicPr>
        <p:blipFill>
          <a:blip r:embed="rId2"/>
          <a:stretch>
            <a:fillRect/>
          </a:stretch>
        </p:blipFill>
        <p:spPr>
          <a:xfrm>
            <a:off x="541557" y="2460642"/>
            <a:ext cx="8964000" cy="1526199"/>
          </a:xfrm>
          <a:prstGeom prst="rect">
            <a:avLst/>
          </a:prstGeom>
        </p:spPr>
      </p:pic>
      <p:grpSp>
        <p:nvGrpSpPr>
          <p:cNvPr id="21" name="그룹 20">
            <a:extLst>
              <a:ext uri="{FF2B5EF4-FFF2-40B4-BE49-F238E27FC236}">
                <a16:creationId xmlns="" xmlns:a16="http://schemas.microsoft.com/office/drawing/2014/main" id="{394164B5-D467-4E7D-8611-C1075258C1C5}"/>
              </a:ext>
            </a:extLst>
          </p:cNvPr>
          <p:cNvGrpSpPr/>
          <p:nvPr/>
        </p:nvGrpSpPr>
        <p:grpSpPr>
          <a:xfrm>
            <a:off x="577039" y="4055518"/>
            <a:ext cx="8890962" cy="1664966"/>
            <a:chOff x="559818" y="3240571"/>
            <a:chExt cx="8583914" cy="1664966"/>
          </a:xfrm>
        </p:grpSpPr>
        <p:sp>
          <p:nvSpPr>
            <p:cNvPr id="22" name="모서리가 둥근 직사각형 4">
              <a:extLst>
                <a:ext uri="{FF2B5EF4-FFF2-40B4-BE49-F238E27FC236}">
                  <a16:creationId xmlns="" xmlns:a16="http://schemas.microsoft.com/office/drawing/2014/main" id="{8DBC08C4-32D8-4A2C-8256-E172FC553A13}"/>
                </a:ext>
              </a:extLst>
            </p:cNvPr>
            <p:cNvSpPr/>
            <p:nvPr/>
          </p:nvSpPr>
          <p:spPr>
            <a:xfrm>
              <a:off x="559818" y="3240571"/>
              <a:ext cx="8583914" cy="166496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3" name="Picture 2" descr="Byte - Free electronics icons">
              <a:extLst>
                <a:ext uri="{FF2B5EF4-FFF2-40B4-BE49-F238E27FC236}">
                  <a16:creationId xmlns="" xmlns:a16="http://schemas.microsoft.com/office/drawing/2014/main" id="{E5AF65DD-BDC9-4FB3-B2F1-EF1CF114942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 xmlns:a16="http://schemas.microsoft.com/office/drawing/2014/main" id="{5CFC07B6-AC15-4BD9-A4F2-5D1A27FC645A}"/>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p>
          </p:txBody>
        </p:sp>
        <p:sp>
          <p:nvSpPr>
            <p:cNvPr id="25" name="TextBox 24">
              <a:extLst>
                <a:ext uri="{FF2B5EF4-FFF2-40B4-BE49-F238E27FC236}">
                  <a16:creationId xmlns="" xmlns:a16="http://schemas.microsoft.com/office/drawing/2014/main" id="{962512D7-50E9-418A-954B-45C5B459DFEE}"/>
                </a:ext>
              </a:extLst>
            </p:cNvPr>
            <p:cNvSpPr txBox="1"/>
            <p:nvPr/>
          </p:nvSpPr>
          <p:spPr>
            <a:xfrm>
              <a:off x="1036273" y="3626634"/>
              <a:ext cx="7465236" cy="1154162"/>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input parameter of the find_minimum() function is the list ‘triangle’ indicating the current location of row, col, and list.</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Since the termination condition of the recursive function arrives at the bottom of the triangle, the values of row and len are the same.</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In this case, we return 0 to the sum of the paths.</a:t>
              </a:r>
            </a:p>
          </p:txBody>
        </p:sp>
      </p:grpSp>
      <p:sp>
        <p:nvSpPr>
          <p:cNvPr id="15" name="직사각형 1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Triangle Path Problem</a:t>
            </a:r>
          </a:p>
        </p:txBody>
      </p:sp>
      <p:sp>
        <p:nvSpPr>
          <p:cNvPr id="28" name="TextBox 27">
            <a:extLst>
              <a:ext uri="{FF2B5EF4-FFF2-40B4-BE49-F238E27FC236}">
                <a16:creationId xmlns:a16="http://schemas.microsoft.com/office/drawing/2014/main" xmlns="" id="{89951F81-152F-4223-B5D3-ADC58970742B}"/>
              </a:ext>
            </a:extLst>
          </p:cNvPr>
          <p:cNvSpPr txBox="1"/>
          <p:nvPr/>
        </p:nvSpPr>
        <p:spPr>
          <a:xfrm>
            <a:off x="361950" y="1586913"/>
            <a:ext cx="900819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Implementation and Coding</a:t>
            </a:r>
          </a:p>
        </p:txBody>
      </p:sp>
      <p:sp>
        <p:nvSpPr>
          <p:cNvPr id="29" name="직사각형 28">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Using the recursive relationship analyzed above, the </a:t>
            </a:r>
            <a:r>
              <a:rPr lang="en-US" altLang="ko-KR" sz="1300" dirty="0" err="1">
                <a:solidFill>
                  <a:schemeClr val="tx1"/>
                </a:solidFill>
                <a:latin typeface="SamsungOne 400" panose="020B0503030303020204" pitchFamily="34" charset="0"/>
                <a:ea typeface="SamsungOne 400" panose="020B0503030303020204" pitchFamily="34" charset="0"/>
              </a:rPr>
              <a:t>find_minimum</a:t>
            </a:r>
            <a:r>
              <a:rPr lang="en-US" altLang="ko-KR" sz="1300" dirty="0">
                <a:solidFill>
                  <a:schemeClr val="tx1"/>
                </a:solidFill>
                <a:latin typeface="SamsungOne 400" panose="020B0503030303020204" pitchFamily="34" charset="0"/>
                <a:ea typeface="SamsungOne 400" panose="020B0503030303020204" pitchFamily="34" charset="0"/>
              </a:rPr>
              <a:t>() function to which recursion is applied can be implemented as shown below.</a:t>
            </a:r>
          </a:p>
        </p:txBody>
      </p:sp>
    </p:spTree>
    <p:extLst>
      <p:ext uri="{BB962C8B-B14F-4D97-AF65-F5344CB8AC3E}">
        <p14:creationId xmlns:p14="http://schemas.microsoft.com/office/powerpoint/2010/main" val="283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Mission</a:t>
            </a: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Unit 30.</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Greedy Approach</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911986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 xmlns:a16="http://schemas.microsoft.com/office/drawing/2014/main" id="{96FD5F80-95D6-4107-B490-0415E447FBF8}"/>
              </a:ext>
            </a:extLst>
          </p:cNvPr>
          <p:cNvPicPr>
            <a:picLocks noChangeAspect="1"/>
          </p:cNvPicPr>
          <p:nvPr/>
        </p:nvPicPr>
        <p:blipFill>
          <a:blip r:embed="rId2"/>
          <a:stretch>
            <a:fillRect/>
          </a:stretch>
        </p:blipFill>
        <p:spPr>
          <a:xfrm>
            <a:off x="541557" y="2083452"/>
            <a:ext cx="8964000" cy="1526199"/>
          </a:xfrm>
          <a:prstGeom prst="rect">
            <a:avLst/>
          </a:prstGeom>
        </p:spPr>
      </p:pic>
      <p:grpSp>
        <p:nvGrpSpPr>
          <p:cNvPr id="20" name="그룹 19">
            <a:extLst>
              <a:ext uri="{FF2B5EF4-FFF2-40B4-BE49-F238E27FC236}">
                <a16:creationId xmlns="" xmlns:a16="http://schemas.microsoft.com/office/drawing/2014/main" id="{394164B5-D467-4E7D-8611-C1075258C1C5}"/>
              </a:ext>
            </a:extLst>
          </p:cNvPr>
          <p:cNvGrpSpPr/>
          <p:nvPr/>
        </p:nvGrpSpPr>
        <p:grpSpPr>
          <a:xfrm>
            <a:off x="577039" y="3701188"/>
            <a:ext cx="8890962" cy="1188446"/>
            <a:chOff x="559818" y="3240571"/>
            <a:chExt cx="8583914" cy="1188446"/>
          </a:xfrm>
        </p:grpSpPr>
        <p:sp>
          <p:nvSpPr>
            <p:cNvPr id="21" name="모서리가 둥근 직사각형 4">
              <a:extLst>
                <a:ext uri="{FF2B5EF4-FFF2-40B4-BE49-F238E27FC236}">
                  <a16:creationId xmlns="" xmlns:a16="http://schemas.microsoft.com/office/drawing/2014/main" id="{8DBC08C4-32D8-4A2C-8256-E172FC553A13}"/>
                </a:ext>
              </a:extLst>
            </p:cNvPr>
            <p:cNvSpPr/>
            <p:nvPr/>
          </p:nvSpPr>
          <p:spPr>
            <a:xfrm>
              <a:off x="559818" y="3240571"/>
              <a:ext cx="8583914" cy="118844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2" name="Picture 2" descr="Byte - Free electronics icons">
              <a:extLst>
                <a:ext uri="{FF2B5EF4-FFF2-40B4-BE49-F238E27FC236}">
                  <a16:creationId xmlns="" xmlns:a16="http://schemas.microsoft.com/office/drawing/2014/main" id="{E5AF65DD-BDC9-4FB3-B2F1-EF1CF114942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5CFC07B6-AC15-4BD9-A4F2-5D1A27FC645A}"/>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 xmlns:a16="http://schemas.microsoft.com/office/drawing/2014/main" id="{962512D7-50E9-418A-954B-45C5B459DFEE}"/>
                </a:ext>
              </a:extLst>
            </p:cNvPr>
            <p:cNvSpPr txBox="1"/>
            <p:nvPr/>
          </p:nvSpPr>
          <p:spPr>
            <a:xfrm>
              <a:off x="1036273" y="3626634"/>
              <a:ext cx="7465236" cy="677108"/>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If the bottom of the triangle has not yet arrived, the sum of the two paths is calculated by recursion.</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At this time, a smaller value must be selected from the sum of the paths after moving to the bottom and bottom right.</a:t>
              </a:r>
            </a:p>
          </p:txBody>
        </p:sp>
      </p:grpSp>
      <p:sp>
        <p:nvSpPr>
          <p:cNvPr id="12" name="직사각형 1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3" name="직사각형 1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Triangle Path Problem</a:t>
            </a:r>
          </a:p>
        </p:txBody>
      </p:sp>
      <p:sp>
        <p:nvSpPr>
          <p:cNvPr id="25" name="TextBox 24">
            <a:extLst>
              <a:ext uri="{FF2B5EF4-FFF2-40B4-BE49-F238E27FC236}">
                <a16:creationId xmlns:a16="http://schemas.microsoft.com/office/drawing/2014/main" xmlns="" id="{89951F81-152F-4223-B5D3-ADC58970742B}"/>
              </a:ext>
            </a:extLst>
          </p:cNvPr>
          <p:cNvSpPr txBox="1"/>
          <p:nvPr/>
        </p:nvSpPr>
        <p:spPr>
          <a:xfrm>
            <a:off x="361950" y="1586913"/>
            <a:ext cx="900819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Implementation and Coding</a:t>
            </a:r>
          </a:p>
        </p:txBody>
      </p:sp>
    </p:spTree>
    <p:extLst>
      <p:ext uri="{BB962C8B-B14F-4D97-AF65-F5344CB8AC3E}">
        <p14:creationId xmlns:p14="http://schemas.microsoft.com/office/powerpoint/2010/main" val="9883718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 xmlns:a16="http://schemas.microsoft.com/office/drawing/2014/main" id="{96FD5F80-95D6-4107-B490-0415E447FBF8}"/>
              </a:ext>
            </a:extLst>
          </p:cNvPr>
          <p:cNvPicPr>
            <a:picLocks noChangeAspect="1"/>
          </p:cNvPicPr>
          <p:nvPr/>
        </p:nvPicPr>
        <p:blipFill>
          <a:blip r:embed="rId2"/>
          <a:stretch>
            <a:fillRect/>
          </a:stretch>
        </p:blipFill>
        <p:spPr>
          <a:xfrm>
            <a:off x="541557" y="2083452"/>
            <a:ext cx="8964000" cy="1526199"/>
          </a:xfrm>
          <a:prstGeom prst="rect">
            <a:avLst/>
          </a:prstGeom>
        </p:spPr>
      </p:pic>
      <p:grpSp>
        <p:nvGrpSpPr>
          <p:cNvPr id="20" name="그룹 19">
            <a:extLst>
              <a:ext uri="{FF2B5EF4-FFF2-40B4-BE49-F238E27FC236}">
                <a16:creationId xmlns="" xmlns:a16="http://schemas.microsoft.com/office/drawing/2014/main" id="{394164B5-D467-4E7D-8611-C1075258C1C5}"/>
              </a:ext>
            </a:extLst>
          </p:cNvPr>
          <p:cNvGrpSpPr/>
          <p:nvPr/>
        </p:nvGrpSpPr>
        <p:grpSpPr>
          <a:xfrm>
            <a:off x="577039" y="3701189"/>
            <a:ext cx="8890962" cy="1342450"/>
            <a:chOff x="559818" y="3240572"/>
            <a:chExt cx="8583914" cy="1342450"/>
          </a:xfrm>
        </p:grpSpPr>
        <p:sp>
          <p:nvSpPr>
            <p:cNvPr id="21" name="모서리가 둥근 직사각형 4">
              <a:extLst>
                <a:ext uri="{FF2B5EF4-FFF2-40B4-BE49-F238E27FC236}">
                  <a16:creationId xmlns="" xmlns:a16="http://schemas.microsoft.com/office/drawing/2014/main" id="{8DBC08C4-32D8-4A2C-8256-E172FC553A13}"/>
                </a:ext>
              </a:extLst>
            </p:cNvPr>
            <p:cNvSpPr/>
            <p:nvPr/>
          </p:nvSpPr>
          <p:spPr>
            <a:xfrm>
              <a:off x="559818" y="3240572"/>
              <a:ext cx="8583914" cy="134245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400" panose="020B0503030303020204" pitchFamily="34" charset="0"/>
              </a:endParaRPr>
            </a:p>
          </p:txBody>
        </p:sp>
        <p:pic>
          <p:nvPicPr>
            <p:cNvPr id="22" name="Picture 2" descr="Byte - Free electronics icons">
              <a:extLst>
                <a:ext uri="{FF2B5EF4-FFF2-40B4-BE49-F238E27FC236}">
                  <a16:creationId xmlns="" xmlns:a16="http://schemas.microsoft.com/office/drawing/2014/main" id="{E5AF65DD-BDC9-4FB3-B2F1-EF1CF114942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676852" y="336005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5CFC07B6-AC15-4BD9-A4F2-5D1A27FC645A}"/>
                </a:ext>
              </a:extLst>
            </p:cNvPr>
            <p:cNvSpPr txBox="1"/>
            <p:nvPr/>
          </p:nvSpPr>
          <p:spPr>
            <a:xfrm>
              <a:off x="907642" y="3327235"/>
              <a:ext cx="2738669"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sp>
          <p:nvSpPr>
            <p:cNvPr id="24" name="TextBox 23">
              <a:extLst>
                <a:ext uri="{FF2B5EF4-FFF2-40B4-BE49-F238E27FC236}">
                  <a16:creationId xmlns="" xmlns:a16="http://schemas.microsoft.com/office/drawing/2014/main" id="{962512D7-50E9-418A-954B-45C5B459DFEE}"/>
                </a:ext>
              </a:extLst>
            </p:cNvPr>
            <p:cNvSpPr txBox="1"/>
            <p:nvPr/>
          </p:nvSpPr>
          <p:spPr>
            <a:xfrm>
              <a:off x="1036273" y="3626634"/>
              <a:ext cx="7465236" cy="877163"/>
            </a:xfrm>
            <a:prstGeom prst="rect">
              <a:avLst/>
            </a:prstGeom>
            <a:noFill/>
          </p:spPr>
          <p:txBody>
            <a:bodyPr wrap="square" lIns="0" tIns="0" rIns="0" bIns="0">
              <a:spAutoFit/>
            </a:bodyPr>
            <a:lstStyle/>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Through recursive calls, a smaller value was selected as minimum among the bottom or bottom right paths. </a:t>
              </a:r>
            </a:p>
            <a:p>
              <a:pPr marL="182563" indent="-182563" latinLnBrk="0">
                <a:spcAft>
                  <a:spcPts val="600"/>
                </a:spcAft>
                <a:buClr>
                  <a:srgbClr val="1429A0"/>
                </a:buClr>
                <a:buFont typeface="Arial" panose="020B0604020202020204" pitchFamily="34" charset="0"/>
                <a:buChar char="•"/>
              </a:pPr>
              <a:r>
                <a:rPr lang="en-US" altLang="ko-KR" sz="1300" dirty="0">
                  <a:solidFill>
                    <a:prstClr val="black">
                      <a:lumMod val="85000"/>
                      <a:lumOff val="15000"/>
                    </a:prstClr>
                  </a:solidFill>
                  <a:latin typeface="SamsungOne 400" panose="020B0503030303020204" pitchFamily="34" charset="0"/>
                </a:rPr>
                <a:t>The sum of the minimum paths at the current location is the value that adds the cost triangle [row][col] of the current path to this minimal.</a:t>
              </a:r>
            </a:p>
          </p:txBody>
        </p: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Triangle Path Problem</a:t>
            </a:r>
          </a:p>
        </p:txBody>
      </p:sp>
      <p:sp>
        <p:nvSpPr>
          <p:cNvPr id="29" name="TextBox 28">
            <a:extLst>
              <a:ext uri="{FF2B5EF4-FFF2-40B4-BE49-F238E27FC236}">
                <a16:creationId xmlns:a16="http://schemas.microsoft.com/office/drawing/2014/main" xmlns="" id="{89951F81-152F-4223-B5D3-ADC58970742B}"/>
              </a:ext>
            </a:extLst>
          </p:cNvPr>
          <p:cNvSpPr txBox="1"/>
          <p:nvPr/>
        </p:nvSpPr>
        <p:spPr>
          <a:xfrm>
            <a:off x="361950" y="1586913"/>
            <a:ext cx="900819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Implementation and Coding</a:t>
            </a:r>
          </a:p>
        </p:txBody>
      </p:sp>
    </p:spTree>
    <p:extLst>
      <p:ext uri="{BB962C8B-B14F-4D97-AF65-F5344CB8AC3E}">
        <p14:creationId xmlns:p14="http://schemas.microsoft.com/office/powerpoint/2010/main" val="19085257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 xmlns:a16="http://schemas.microsoft.com/office/drawing/2014/main" id="{7322128D-6F4E-4231-B987-CFC3AFFC6AD4}"/>
              </a:ext>
            </a:extLst>
          </p:cNvPr>
          <p:cNvPicPr>
            <a:picLocks noChangeAspect="1"/>
          </p:cNvPicPr>
          <p:nvPr/>
        </p:nvPicPr>
        <p:blipFill>
          <a:blip r:embed="rId2"/>
          <a:stretch>
            <a:fillRect/>
          </a:stretch>
        </p:blipFill>
        <p:spPr>
          <a:xfrm>
            <a:off x="669316" y="2522542"/>
            <a:ext cx="8592381" cy="1943809"/>
          </a:xfrm>
          <a:prstGeom prst="rect">
            <a:avLst/>
          </a:prstGeom>
        </p:spPr>
      </p:pic>
      <p:sp>
        <p:nvSpPr>
          <p:cNvPr id="8" name="직사각형 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9" name="직사각형 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Triangle Path Problem</a:t>
            </a:r>
          </a:p>
        </p:txBody>
      </p:sp>
      <p:sp>
        <p:nvSpPr>
          <p:cNvPr id="16" name="TextBox 15">
            <a:extLst>
              <a:ext uri="{FF2B5EF4-FFF2-40B4-BE49-F238E27FC236}">
                <a16:creationId xmlns:a16="http://schemas.microsoft.com/office/drawing/2014/main" xmlns="" id="{89951F81-152F-4223-B5D3-ADC58970742B}"/>
              </a:ext>
            </a:extLst>
          </p:cNvPr>
          <p:cNvSpPr txBox="1"/>
          <p:nvPr/>
        </p:nvSpPr>
        <p:spPr>
          <a:xfrm>
            <a:off x="361950" y="1586913"/>
            <a:ext cx="900819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2.3. Running the Code</a:t>
            </a:r>
          </a:p>
        </p:txBody>
      </p:sp>
      <p:sp>
        <p:nvSpPr>
          <p:cNvPr id="17" name="직사각형 16">
            <a:extLst>
              <a:ext uri="{FF2B5EF4-FFF2-40B4-BE49-F238E27FC236}">
                <a16:creationId xmlns:a16="http://schemas.microsoft.com/office/drawing/2014/main" xmlns="" id="{5D0FA3B9-5FEB-458E-BC94-AB11CC4B58C9}"/>
              </a:ext>
            </a:extLst>
          </p:cNvPr>
          <p:cNvSpPr/>
          <p:nvPr/>
        </p:nvSpPr>
        <p:spPr>
          <a:xfrm>
            <a:off x="580388" y="2017429"/>
            <a:ext cx="8887612"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When the variable triangle is entered as a list of lists as the following, the top position becomes triangle[0][0], so that the values of row and col are 0, 0, respectively, and the </a:t>
            </a:r>
            <a:r>
              <a:rPr lang="en-US" altLang="ko-KR" sz="1300" dirty="0" err="1">
                <a:solidFill>
                  <a:schemeClr val="tx1"/>
                </a:solidFill>
                <a:latin typeface="SamsungOne 400" panose="020B0503030303020204" pitchFamily="34" charset="0"/>
                <a:ea typeface="SamsungOne 400" panose="020B0503030303020204" pitchFamily="34" charset="0"/>
              </a:rPr>
              <a:t>find_minimum</a:t>
            </a:r>
            <a:r>
              <a:rPr lang="en-US" altLang="ko-KR" sz="1300" dirty="0">
                <a:solidFill>
                  <a:schemeClr val="tx1"/>
                </a:solidFill>
                <a:latin typeface="SamsungOne 400" panose="020B0503030303020204" pitchFamily="34" charset="0"/>
                <a:ea typeface="SamsungOne 400" panose="020B0503030303020204" pitchFamily="34" charset="0"/>
              </a:rPr>
              <a:t>() function can be called.</a:t>
            </a:r>
          </a:p>
        </p:txBody>
      </p:sp>
    </p:spTree>
    <p:extLst>
      <p:ext uri="{BB962C8B-B14F-4D97-AF65-F5344CB8AC3E}">
        <p14:creationId xmlns:p14="http://schemas.microsoft.com/office/powerpoint/2010/main" val="25897573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Pop</a:t>
            </a:r>
            <a:r>
              <a:rPr kumimoji="0" lang="ko-KR" altLang="en-US"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 </a:t>
            </a: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quiz</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31.</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Divide-and-Conquer</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6882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그림 23">
            <a:extLst>
              <a:ext uri="{FF2B5EF4-FFF2-40B4-BE49-F238E27FC236}">
                <a16:creationId xmlns="" xmlns:a16="http://schemas.microsoft.com/office/drawing/2014/main" id="{FEBF62A8-BF53-49F1-A72E-6300FA0A54BD}"/>
              </a:ext>
            </a:extLst>
          </p:cNvPr>
          <p:cNvPicPr>
            <a:picLocks noChangeAspect="1"/>
          </p:cNvPicPr>
          <p:nvPr/>
        </p:nvPicPr>
        <p:blipFill>
          <a:blip r:embed="rId3"/>
          <a:stretch>
            <a:fillRect/>
          </a:stretch>
        </p:blipFill>
        <p:spPr>
          <a:xfrm>
            <a:off x="1938413" y="3137885"/>
            <a:ext cx="1891651" cy="1834026"/>
          </a:xfrm>
          <a:prstGeom prst="rect">
            <a:avLst/>
          </a:prstGeom>
        </p:spPr>
      </p:pic>
      <p:grpSp>
        <p:nvGrpSpPr>
          <p:cNvPr id="4" name="그룹 3"/>
          <p:cNvGrpSpPr/>
          <p:nvPr/>
        </p:nvGrpSpPr>
        <p:grpSpPr>
          <a:xfrm>
            <a:off x="4371491" y="3505302"/>
            <a:ext cx="3465525" cy="1286801"/>
            <a:chOff x="4634701" y="3638373"/>
            <a:chExt cx="3465525" cy="1286801"/>
          </a:xfrm>
          <a:solidFill>
            <a:schemeClr val="accent1">
              <a:lumMod val="20000"/>
              <a:lumOff val="80000"/>
            </a:schemeClr>
          </a:solidFill>
        </p:grpSpPr>
        <p:sp>
          <p:nvSpPr>
            <p:cNvPr id="26" name="타원 25">
              <a:extLst>
                <a:ext uri="{FF2B5EF4-FFF2-40B4-BE49-F238E27FC236}">
                  <a16:creationId xmlns="" xmlns:a16="http://schemas.microsoft.com/office/drawing/2014/main" id="{84C294C9-B671-4C00-BC35-CFAA5C2E19A5}"/>
                </a:ext>
              </a:extLst>
            </p:cNvPr>
            <p:cNvSpPr/>
            <p:nvPr/>
          </p:nvSpPr>
          <p:spPr>
            <a:xfrm>
              <a:off x="4634701" y="3638373"/>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2000" b="1" dirty="0">
                  <a:latin typeface="SamsungOne 400" panose="020B0503030303020204" pitchFamily="34" charset="0"/>
                </a:rPr>
                <a:t>1</a:t>
              </a:r>
              <a:endParaRPr lang="ko-KR" altLang="en-US" sz="2000" b="1" dirty="0">
                <a:latin typeface="SamsungOne 400" panose="020B0503030303020204" pitchFamily="34" charset="0"/>
              </a:endParaRPr>
            </a:p>
          </p:txBody>
        </p:sp>
        <p:sp>
          <p:nvSpPr>
            <p:cNvPr id="27" name="타원 26">
              <a:extLst>
                <a:ext uri="{FF2B5EF4-FFF2-40B4-BE49-F238E27FC236}">
                  <a16:creationId xmlns="" xmlns:a16="http://schemas.microsoft.com/office/drawing/2014/main" id="{D7DAC8E5-D798-4771-AC16-5A6C5B0114C7}"/>
                </a:ext>
              </a:extLst>
            </p:cNvPr>
            <p:cNvSpPr/>
            <p:nvPr/>
          </p:nvSpPr>
          <p:spPr>
            <a:xfrm>
              <a:off x="5627085" y="3638373"/>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2000" b="1" dirty="0">
                  <a:latin typeface="SamsungOne 400" panose="020B0503030303020204" pitchFamily="34" charset="0"/>
                </a:rPr>
                <a:t>2</a:t>
              </a:r>
              <a:endParaRPr lang="ko-KR" altLang="en-US" sz="2000" b="1" dirty="0">
                <a:latin typeface="SamsungOne 400" panose="020B0503030303020204" pitchFamily="34" charset="0"/>
              </a:endParaRPr>
            </a:p>
          </p:txBody>
        </p:sp>
        <p:sp>
          <p:nvSpPr>
            <p:cNvPr id="28" name="타원 27">
              <a:extLst>
                <a:ext uri="{FF2B5EF4-FFF2-40B4-BE49-F238E27FC236}">
                  <a16:creationId xmlns="" xmlns:a16="http://schemas.microsoft.com/office/drawing/2014/main" id="{B5111F7C-C463-4BB6-8A5F-39A0C594082A}"/>
                </a:ext>
              </a:extLst>
            </p:cNvPr>
            <p:cNvSpPr/>
            <p:nvPr/>
          </p:nvSpPr>
          <p:spPr>
            <a:xfrm>
              <a:off x="6619469" y="3638373"/>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2000" b="1" dirty="0">
                  <a:latin typeface="SamsungOne 400" panose="020B0503030303020204" pitchFamily="34" charset="0"/>
                </a:rPr>
                <a:t>3</a:t>
              </a:r>
              <a:endParaRPr lang="ko-KR" altLang="en-US" sz="2000" b="1" dirty="0">
                <a:latin typeface="SamsungOne 400" panose="020B0503030303020204" pitchFamily="34" charset="0"/>
              </a:endParaRPr>
            </a:p>
          </p:txBody>
        </p:sp>
        <p:sp>
          <p:nvSpPr>
            <p:cNvPr id="32" name="타원 31">
              <a:extLst>
                <a:ext uri="{FF2B5EF4-FFF2-40B4-BE49-F238E27FC236}">
                  <a16:creationId xmlns="" xmlns:a16="http://schemas.microsoft.com/office/drawing/2014/main" id="{910B772A-23BF-471C-BB82-11DE459AF97E}"/>
                </a:ext>
              </a:extLst>
            </p:cNvPr>
            <p:cNvSpPr/>
            <p:nvPr/>
          </p:nvSpPr>
          <p:spPr>
            <a:xfrm>
              <a:off x="7611853" y="3638373"/>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2000" b="1" dirty="0">
                  <a:latin typeface="SamsungOne 400" panose="020B0503030303020204" pitchFamily="34" charset="0"/>
                </a:rPr>
                <a:t>4</a:t>
              </a:r>
              <a:endParaRPr lang="ko-KR" altLang="en-US" sz="2000" b="1" dirty="0">
                <a:latin typeface="SamsungOne 400" panose="020B0503030303020204" pitchFamily="34" charset="0"/>
              </a:endParaRPr>
            </a:p>
          </p:txBody>
        </p:sp>
        <p:grpSp>
          <p:nvGrpSpPr>
            <p:cNvPr id="3" name="그룹 2"/>
            <p:cNvGrpSpPr/>
            <p:nvPr/>
          </p:nvGrpSpPr>
          <p:grpSpPr>
            <a:xfrm>
              <a:off x="4634701" y="4436801"/>
              <a:ext cx="3465525" cy="488373"/>
              <a:chOff x="4634701" y="4606135"/>
              <a:chExt cx="3465525" cy="488373"/>
            </a:xfrm>
            <a:grpFill/>
          </p:grpSpPr>
          <p:sp>
            <p:nvSpPr>
              <p:cNvPr id="33" name="타원 32">
                <a:extLst>
                  <a:ext uri="{FF2B5EF4-FFF2-40B4-BE49-F238E27FC236}">
                    <a16:creationId xmlns="" xmlns:a16="http://schemas.microsoft.com/office/drawing/2014/main" id="{5595297E-AA4B-43CD-9FF0-EA99B252C9CD}"/>
                  </a:ext>
                </a:extLst>
              </p:cNvPr>
              <p:cNvSpPr/>
              <p:nvPr/>
            </p:nvSpPr>
            <p:spPr>
              <a:xfrm>
                <a:off x="4634701" y="4606135"/>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2000" b="1" dirty="0">
                    <a:latin typeface="SamsungOne 400" panose="020B0503030303020204" pitchFamily="34" charset="0"/>
                  </a:rPr>
                  <a:t>5</a:t>
                </a:r>
                <a:endParaRPr lang="ko-KR" altLang="en-US" sz="2000" b="1" dirty="0">
                  <a:latin typeface="SamsungOne 400" panose="020B0503030303020204" pitchFamily="34" charset="0"/>
                </a:endParaRPr>
              </a:p>
            </p:txBody>
          </p:sp>
          <p:sp>
            <p:nvSpPr>
              <p:cNvPr id="34" name="타원 33">
                <a:extLst>
                  <a:ext uri="{FF2B5EF4-FFF2-40B4-BE49-F238E27FC236}">
                    <a16:creationId xmlns="" xmlns:a16="http://schemas.microsoft.com/office/drawing/2014/main" id="{635C7FC1-8382-470B-962F-1A10568511DE}"/>
                  </a:ext>
                </a:extLst>
              </p:cNvPr>
              <p:cNvSpPr/>
              <p:nvPr/>
            </p:nvSpPr>
            <p:spPr>
              <a:xfrm>
                <a:off x="5627085" y="4606135"/>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2000" b="1" dirty="0">
                    <a:latin typeface="SamsungOne 400" panose="020B0503030303020204" pitchFamily="34" charset="0"/>
                  </a:rPr>
                  <a:t>6</a:t>
                </a:r>
                <a:endParaRPr lang="ko-KR" altLang="en-US" sz="2000" b="1" dirty="0">
                  <a:latin typeface="SamsungOne 400" panose="020B0503030303020204" pitchFamily="34" charset="0"/>
                </a:endParaRPr>
              </a:p>
            </p:txBody>
          </p:sp>
          <p:sp>
            <p:nvSpPr>
              <p:cNvPr id="36" name="타원 35">
                <a:extLst>
                  <a:ext uri="{FF2B5EF4-FFF2-40B4-BE49-F238E27FC236}">
                    <a16:creationId xmlns="" xmlns:a16="http://schemas.microsoft.com/office/drawing/2014/main" id="{EE41E33F-7BC5-483E-9E15-E4DAD9B78B76}"/>
                  </a:ext>
                </a:extLst>
              </p:cNvPr>
              <p:cNvSpPr/>
              <p:nvPr/>
            </p:nvSpPr>
            <p:spPr>
              <a:xfrm>
                <a:off x="6619469" y="4606135"/>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2000" b="1" dirty="0">
                    <a:latin typeface="SamsungOne 400" panose="020B0503030303020204" pitchFamily="34" charset="0"/>
                  </a:rPr>
                  <a:t>7</a:t>
                </a:r>
                <a:endParaRPr lang="ko-KR" altLang="en-US" sz="2000" b="1" dirty="0">
                  <a:latin typeface="SamsungOne 400" panose="020B0503030303020204" pitchFamily="34" charset="0"/>
                </a:endParaRPr>
              </a:p>
            </p:txBody>
          </p:sp>
          <p:sp>
            <p:nvSpPr>
              <p:cNvPr id="37" name="타원 36">
                <a:extLst>
                  <a:ext uri="{FF2B5EF4-FFF2-40B4-BE49-F238E27FC236}">
                    <a16:creationId xmlns="" xmlns:a16="http://schemas.microsoft.com/office/drawing/2014/main" id="{42D26D74-3AE0-47DA-B6DD-9623884A792C}"/>
                  </a:ext>
                </a:extLst>
              </p:cNvPr>
              <p:cNvSpPr/>
              <p:nvPr/>
            </p:nvSpPr>
            <p:spPr>
              <a:xfrm>
                <a:off x="7611853" y="4606135"/>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2000" b="1" dirty="0">
                    <a:latin typeface="SamsungOne 400" panose="020B0503030303020204" pitchFamily="34" charset="0"/>
                  </a:rPr>
                  <a:t>8</a:t>
                </a:r>
                <a:endParaRPr lang="ko-KR" altLang="en-US" sz="2000" b="1" dirty="0">
                  <a:latin typeface="SamsungOne 400" panose="020B0503030303020204" pitchFamily="34" charset="0"/>
                </a:endParaRPr>
              </a:p>
            </p:txBody>
          </p:sp>
        </p:grpSp>
      </p:grpSp>
      <p:sp>
        <p:nvSpPr>
          <p:cNvPr id="18" name="직사각형 17">
            <a:extLst>
              <a:ext uri="{FF2B5EF4-FFF2-40B4-BE49-F238E27FC236}">
                <a16:creationId xmlns="" xmlns:a16="http://schemas.microsoft.com/office/drawing/2014/main"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31</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9" name="직사각형 18">
            <a:extLst>
              <a:ext uri="{FF2B5EF4-FFF2-40B4-BE49-F238E27FC236}">
                <a16:creationId xmlns="" xmlns:a16="http://schemas.microsoft.com/office/drawing/2014/main" id="{F8B41FB5-4886-458B-8A88-27251BF1BA5C}"/>
              </a:ext>
            </a:extLst>
          </p:cNvPr>
          <p:cNvSpPr/>
          <p:nvPr/>
        </p:nvSpPr>
        <p:spPr>
          <a:xfrm>
            <a:off x="438000"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Pop quiz</a:t>
            </a:r>
          </a:p>
        </p:txBody>
      </p:sp>
      <p:sp>
        <p:nvSpPr>
          <p:cNvPr id="25" name="직사각형 24">
            <a:extLst>
              <a:ext uri="{FF2B5EF4-FFF2-40B4-BE49-F238E27FC236}">
                <a16:creationId xmlns="" xmlns:a16="http://schemas.microsoft.com/office/drawing/2014/main" id="{B8F21518-F59F-474A-B26A-1C69887221A2}"/>
              </a:ext>
            </a:extLst>
          </p:cNvPr>
          <p:cNvSpPr/>
          <p:nvPr/>
        </p:nvSpPr>
        <p:spPr>
          <a:xfrm>
            <a:off x="1328327" y="1344689"/>
            <a:ext cx="793406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Suppose there are eight identical-looking coins numbered from 1 to 8. Of these, only one coin is heavier than the other. </a:t>
            </a:r>
            <a:r>
              <a:rPr lang="en-US" altLang="ko-KR" sz="1300" dirty="0" smtClean="0">
                <a:solidFill>
                  <a:srgbClr val="0D0D0D"/>
                </a:solidFill>
                <a:latin typeface="SamsungOne 400" panose="020B0503030303020204" pitchFamily="34" charset="0"/>
              </a:rPr>
              <a:t>If </a:t>
            </a:r>
            <a:r>
              <a:rPr lang="en-US" altLang="ko-KR" sz="1300" dirty="0">
                <a:solidFill>
                  <a:srgbClr val="0D0D0D"/>
                </a:solidFill>
                <a:latin typeface="SamsungOne 400" panose="020B0503030303020204" pitchFamily="34" charset="0"/>
              </a:rPr>
              <a:t>you can weight the </a:t>
            </a:r>
            <a:r>
              <a:rPr lang="en-US" altLang="ko-KR" sz="1300" dirty="0" err="1">
                <a:solidFill>
                  <a:srgbClr val="0D0D0D"/>
                </a:solidFill>
                <a:latin typeface="SamsungOne 400" panose="020B0503030303020204" pitchFamily="34" charset="0"/>
              </a:rPr>
              <a:t>cions</a:t>
            </a:r>
            <a:r>
              <a:rPr lang="en-US" altLang="ko-KR" sz="1300" dirty="0">
                <a:solidFill>
                  <a:srgbClr val="0D0D0D"/>
                </a:solidFill>
                <a:latin typeface="SamsungOne 400" panose="020B0503030303020204" pitchFamily="34" charset="0"/>
              </a:rPr>
              <a:t> on a two-arm scale, design an algorithm to pick out one heavy coin.</a:t>
            </a:r>
          </a:p>
          <a:p>
            <a:pPr latinLnBrk="0"/>
            <a:r>
              <a:rPr lang="en-US" altLang="ko-KR" sz="1300" dirty="0">
                <a:solidFill>
                  <a:srgbClr val="0D0D0D"/>
                </a:solidFill>
                <a:latin typeface="SamsungOne 400" panose="020B0503030303020204" pitchFamily="34" charset="0"/>
              </a:rPr>
              <a:t>At least how many times should both arm scales be used in order to pick out the coin?</a:t>
            </a:r>
          </a:p>
        </p:txBody>
      </p:sp>
      <p:sp>
        <p:nvSpPr>
          <p:cNvPr id="29" name="직사각형 28">
            <a:extLst>
              <a:ext uri="{FF2B5EF4-FFF2-40B4-BE49-F238E27FC236}">
                <a16:creationId xmlns="" xmlns:a16="http://schemas.microsoft.com/office/drawing/2014/main" id="{9F696305-6820-48F1-BDDE-99074AB95DFF}"/>
              </a:ext>
            </a:extLst>
          </p:cNvPr>
          <p:cNvSpPr/>
          <p:nvPr/>
        </p:nvSpPr>
        <p:spPr>
          <a:xfrm>
            <a:off x="645525" y="1446677"/>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extLst>
      <p:ext uri="{BB962C8B-B14F-4D97-AF65-F5344CB8AC3E}">
        <p14:creationId xmlns:p14="http://schemas.microsoft.com/office/powerpoint/2010/main" val="37863530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 xmlns:a16="http://schemas.microsoft.com/office/drawing/2014/main" id="{C09433CC-A885-4C2A-852C-D2DFB28470CF}"/>
              </a:ext>
            </a:extLst>
          </p:cNvPr>
          <p:cNvGrpSpPr/>
          <p:nvPr/>
        </p:nvGrpSpPr>
        <p:grpSpPr>
          <a:xfrm>
            <a:off x="449999" y="450000"/>
            <a:ext cx="9018001" cy="276999"/>
            <a:chOff x="449999" y="450000"/>
            <a:chExt cx="9018001" cy="276999"/>
          </a:xfrm>
        </p:grpSpPr>
        <p:sp>
          <p:nvSpPr>
            <p:cNvPr id="13" name="직사각형 12">
              <a:extLst>
                <a:ext uri="{FF2B5EF4-FFF2-40B4-BE49-F238E27FC236}">
                  <a16:creationId xmlns="" xmlns:a16="http://schemas.microsoft.com/office/drawing/2014/main" id="{9FE09D6E-660A-40CE-AABA-D025CE923D5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Pop quiz</a:t>
              </a:r>
            </a:p>
          </p:txBody>
        </p:sp>
        <p:sp>
          <p:nvSpPr>
            <p:cNvPr id="14" name="직사각형 13">
              <a:extLst>
                <a:ext uri="{FF2B5EF4-FFF2-40B4-BE49-F238E27FC236}">
                  <a16:creationId xmlns="" xmlns:a16="http://schemas.microsoft.com/office/drawing/2014/main" id="{32F542E7-3F1C-44FA-89E1-4E46CE0CEBC0}"/>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31</a:t>
              </a:r>
            </a:p>
          </p:txBody>
        </p:sp>
      </p:grpSp>
      <p:pic>
        <p:nvPicPr>
          <p:cNvPr id="24" name="그림 23">
            <a:extLst>
              <a:ext uri="{FF2B5EF4-FFF2-40B4-BE49-F238E27FC236}">
                <a16:creationId xmlns="" xmlns:a16="http://schemas.microsoft.com/office/drawing/2014/main" id="{FEBF62A8-BF53-49F1-A72E-6300FA0A54BD}"/>
              </a:ext>
            </a:extLst>
          </p:cNvPr>
          <p:cNvPicPr>
            <a:picLocks noChangeAspect="1"/>
          </p:cNvPicPr>
          <p:nvPr/>
        </p:nvPicPr>
        <p:blipFill>
          <a:blip r:embed="rId3"/>
          <a:stretch>
            <a:fillRect/>
          </a:stretch>
        </p:blipFill>
        <p:spPr>
          <a:xfrm>
            <a:off x="2201051" y="3127646"/>
            <a:ext cx="1891651" cy="1834026"/>
          </a:xfrm>
          <a:prstGeom prst="rect">
            <a:avLst/>
          </a:prstGeom>
        </p:spPr>
      </p:pic>
      <p:grpSp>
        <p:nvGrpSpPr>
          <p:cNvPr id="2" name="그룹 1"/>
          <p:cNvGrpSpPr/>
          <p:nvPr/>
        </p:nvGrpSpPr>
        <p:grpSpPr>
          <a:xfrm>
            <a:off x="4596713" y="2957121"/>
            <a:ext cx="2473141" cy="2423897"/>
            <a:chOff x="5674408" y="3141663"/>
            <a:chExt cx="2473141" cy="2423897"/>
          </a:xfrm>
          <a:solidFill>
            <a:schemeClr val="accent1">
              <a:lumMod val="20000"/>
              <a:lumOff val="80000"/>
            </a:schemeClr>
          </a:solidFill>
        </p:grpSpPr>
        <p:grpSp>
          <p:nvGrpSpPr>
            <p:cNvPr id="25" name="그룹 24">
              <a:extLst>
                <a:ext uri="{FF2B5EF4-FFF2-40B4-BE49-F238E27FC236}">
                  <a16:creationId xmlns="" xmlns:a16="http://schemas.microsoft.com/office/drawing/2014/main" id="{ED8A3BBD-7736-4557-AB1A-C830094A128B}"/>
                </a:ext>
              </a:extLst>
            </p:cNvPr>
            <p:cNvGrpSpPr/>
            <p:nvPr/>
          </p:nvGrpSpPr>
          <p:grpSpPr>
            <a:xfrm>
              <a:off x="5674408" y="3141663"/>
              <a:ext cx="2473141" cy="488375"/>
              <a:chOff x="2760558" y="3108425"/>
              <a:chExt cx="2473141" cy="488375"/>
            </a:xfrm>
            <a:grpFill/>
          </p:grpSpPr>
          <p:sp>
            <p:nvSpPr>
              <p:cNvPr id="26" name="타원 25">
                <a:extLst>
                  <a:ext uri="{FF2B5EF4-FFF2-40B4-BE49-F238E27FC236}">
                    <a16:creationId xmlns="" xmlns:a16="http://schemas.microsoft.com/office/drawing/2014/main" id="{84C294C9-B671-4C00-BC35-CFAA5C2E19A5}"/>
                  </a:ext>
                </a:extLst>
              </p:cNvPr>
              <p:cNvSpPr/>
              <p:nvPr/>
            </p:nvSpPr>
            <p:spPr>
              <a:xfrm>
                <a:off x="2760558" y="3108427"/>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b="1" dirty="0">
                    <a:latin typeface="SamsungOne 400" panose="020B0503030303020204" pitchFamily="34" charset="0"/>
                  </a:rPr>
                  <a:t>1</a:t>
                </a:r>
                <a:endParaRPr lang="ko-KR" altLang="en-US" b="1" dirty="0">
                  <a:latin typeface="SamsungOne 400" panose="020B0503030303020204" pitchFamily="34" charset="0"/>
                </a:endParaRPr>
              </a:p>
            </p:txBody>
          </p:sp>
          <p:sp>
            <p:nvSpPr>
              <p:cNvPr id="27" name="타원 26">
                <a:extLst>
                  <a:ext uri="{FF2B5EF4-FFF2-40B4-BE49-F238E27FC236}">
                    <a16:creationId xmlns="" xmlns:a16="http://schemas.microsoft.com/office/drawing/2014/main" id="{D7DAC8E5-D798-4771-AC16-5A6C5B0114C7}"/>
                  </a:ext>
                </a:extLst>
              </p:cNvPr>
              <p:cNvSpPr/>
              <p:nvPr/>
            </p:nvSpPr>
            <p:spPr>
              <a:xfrm>
                <a:off x="3752942" y="3108426"/>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b="1" dirty="0">
                    <a:latin typeface="SamsungOne 400" panose="020B0503030303020204" pitchFamily="34" charset="0"/>
                  </a:rPr>
                  <a:t>2</a:t>
                </a:r>
                <a:endParaRPr lang="ko-KR" altLang="en-US" b="1" dirty="0">
                  <a:latin typeface="SamsungOne 400" panose="020B0503030303020204" pitchFamily="34" charset="0"/>
                </a:endParaRPr>
              </a:p>
            </p:txBody>
          </p:sp>
          <p:sp>
            <p:nvSpPr>
              <p:cNvPr id="28" name="타원 27">
                <a:extLst>
                  <a:ext uri="{FF2B5EF4-FFF2-40B4-BE49-F238E27FC236}">
                    <a16:creationId xmlns="" xmlns:a16="http://schemas.microsoft.com/office/drawing/2014/main" id="{B5111F7C-C463-4BB6-8A5F-39A0C594082A}"/>
                  </a:ext>
                </a:extLst>
              </p:cNvPr>
              <p:cNvSpPr/>
              <p:nvPr/>
            </p:nvSpPr>
            <p:spPr>
              <a:xfrm>
                <a:off x="4745326" y="3108425"/>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b="1" dirty="0">
                    <a:latin typeface="SamsungOne 400" panose="020B0503030303020204" pitchFamily="34" charset="0"/>
                  </a:rPr>
                  <a:t>3</a:t>
                </a:r>
                <a:endParaRPr lang="ko-KR" altLang="en-US" b="1" dirty="0">
                  <a:latin typeface="SamsungOne 400" panose="020B0503030303020204" pitchFamily="34" charset="0"/>
                </a:endParaRPr>
              </a:p>
            </p:txBody>
          </p:sp>
        </p:grpSp>
        <p:grpSp>
          <p:nvGrpSpPr>
            <p:cNvPr id="31" name="그룹 30">
              <a:extLst>
                <a:ext uri="{FF2B5EF4-FFF2-40B4-BE49-F238E27FC236}">
                  <a16:creationId xmlns="" xmlns:a16="http://schemas.microsoft.com/office/drawing/2014/main" id="{9D5F5067-E8B6-44AA-B419-9B7739CC8EDF}"/>
                </a:ext>
              </a:extLst>
            </p:cNvPr>
            <p:cNvGrpSpPr/>
            <p:nvPr/>
          </p:nvGrpSpPr>
          <p:grpSpPr>
            <a:xfrm>
              <a:off x="5674408" y="4109424"/>
              <a:ext cx="2473141" cy="488375"/>
              <a:chOff x="2760558" y="3108425"/>
              <a:chExt cx="2473141" cy="488375"/>
            </a:xfrm>
            <a:grpFill/>
          </p:grpSpPr>
          <p:sp>
            <p:nvSpPr>
              <p:cNvPr id="32" name="타원 31">
                <a:extLst>
                  <a:ext uri="{FF2B5EF4-FFF2-40B4-BE49-F238E27FC236}">
                    <a16:creationId xmlns="" xmlns:a16="http://schemas.microsoft.com/office/drawing/2014/main" id="{910B772A-23BF-471C-BB82-11DE459AF97E}"/>
                  </a:ext>
                </a:extLst>
              </p:cNvPr>
              <p:cNvSpPr/>
              <p:nvPr/>
            </p:nvSpPr>
            <p:spPr>
              <a:xfrm>
                <a:off x="2760558" y="3108427"/>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b="1" dirty="0">
                    <a:latin typeface="SamsungOne 400" panose="020B0503030303020204" pitchFamily="34" charset="0"/>
                  </a:rPr>
                  <a:t>4</a:t>
                </a:r>
                <a:endParaRPr lang="ko-KR" altLang="en-US" b="1" dirty="0">
                  <a:latin typeface="SamsungOne 400" panose="020B0503030303020204" pitchFamily="34" charset="0"/>
                </a:endParaRPr>
              </a:p>
            </p:txBody>
          </p:sp>
          <p:sp>
            <p:nvSpPr>
              <p:cNvPr id="33" name="타원 32">
                <a:extLst>
                  <a:ext uri="{FF2B5EF4-FFF2-40B4-BE49-F238E27FC236}">
                    <a16:creationId xmlns="" xmlns:a16="http://schemas.microsoft.com/office/drawing/2014/main" id="{5595297E-AA4B-43CD-9FF0-EA99B252C9CD}"/>
                  </a:ext>
                </a:extLst>
              </p:cNvPr>
              <p:cNvSpPr/>
              <p:nvPr/>
            </p:nvSpPr>
            <p:spPr>
              <a:xfrm>
                <a:off x="3752942" y="3108426"/>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b="1" dirty="0">
                    <a:latin typeface="SamsungOne 400" panose="020B0503030303020204" pitchFamily="34" charset="0"/>
                  </a:rPr>
                  <a:t>5</a:t>
                </a:r>
                <a:endParaRPr lang="ko-KR" altLang="en-US" b="1" dirty="0">
                  <a:latin typeface="SamsungOne 400" panose="020B0503030303020204" pitchFamily="34" charset="0"/>
                </a:endParaRPr>
              </a:p>
            </p:txBody>
          </p:sp>
          <p:sp>
            <p:nvSpPr>
              <p:cNvPr id="34" name="타원 33">
                <a:extLst>
                  <a:ext uri="{FF2B5EF4-FFF2-40B4-BE49-F238E27FC236}">
                    <a16:creationId xmlns="" xmlns:a16="http://schemas.microsoft.com/office/drawing/2014/main" id="{635C7FC1-8382-470B-962F-1A10568511DE}"/>
                  </a:ext>
                </a:extLst>
              </p:cNvPr>
              <p:cNvSpPr/>
              <p:nvPr/>
            </p:nvSpPr>
            <p:spPr>
              <a:xfrm>
                <a:off x="4745326" y="3108425"/>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b="1" dirty="0">
                    <a:latin typeface="SamsungOne 400" panose="020B0503030303020204" pitchFamily="34" charset="0"/>
                  </a:rPr>
                  <a:t>6</a:t>
                </a:r>
                <a:endParaRPr lang="ko-KR" altLang="en-US" b="1" dirty="0">
                  <a:latin typeface="SamsungOne 400" panose="020B0503030303020204" pitchFamily="34" charset="0"/>
                </a:endParaRPr>
              </a:p>
            </p:txBody>
          </p:sp>
        </p:grpSp>
        <p:grpSp>
          <p:nvGrpSpPr>
            <p:cNvPr id="35" name="그룹 34">
              <a:extLst>
                <a:ext uri="{FF2B5EF4-FFF2-40B4-BE49-F238E27FC236}">
                  <a16:creationId xmlns="" xmlns:a16="http://schemas.microsoft.com/office/drawing/2014/main" id="{D8C4CF66-A659-4410-8BAA-B061AB1D1C39}"/>
                </a:ext>
              </a:extLst>
            </p:cNvPr>
            <p:cNvGrpSpPr/>
            <p:nvPr/>
          </p:nvGrpSpPr>
          <p:grpSpPr>
            <a:xfrm>
              <a:off x="5674408" y="5077185"/>
              <a:ext cx="2473141" cy="488375"/>
              <a:chOff x="2760558" y="3108425"/>
              <a:chExt cx="2473141" cy="488375"/>
            </a:xfrm>
            <a:grpFill/>
          </p:grpSpPr>
          <p:sp>
            <p:nvSpPr>
              <p:cNvPr id="36" name="타원 35">
                <a:extLst>
                  <a:ext uri="{FF2B5EF4-FFF2-40B4-BE49-F238E27FC236}">
                    <a16:creationId xmlns="" xmlns:a16="http://schemas.microsoft.com/office/drawing/2014/main" id="{EE41E33F-7BC5-483E-9E15-E4DAD9B78B76}"/>
                  </a:ext>
                </a:extLst>
              </p:cNvPr>
              <p:cNvSpPr/>
              <p:nvPr/>
            </p:nvSpPr>
            <p:spPr>
              <a:xfrm>
                <a:off x="2760558" y="3108427"/>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b="1" dirty="0">
                    <a:latin typeface="SamsungOne 400" panose="020B0503030303020204" pitchFamily="34" charset="0"/>
                  </a:rPr>
                  <a:t>7</a:t>
                </a:r>
                <a:endParaRPr lang="ko-KR" altLang="en-US" b="1" dirty="0">
                  <a:latin typeface="SamsungOne 400" panose="020B0503030303020204" pitchFamily="34" charset="0"/>
                </a:endParaRPr>
              </a:p>
            </p:txBody>
          </p:sp>
          <p:sp>
            <p:nvSpPr>
              <p:cNvPr id="37" name="타원 36">
                <a:extLst>
                  <a:ext uri="{FF2B5EF4-FFF2-40B4-BE49-F238E27FC236}">
                    <a16:creationId xmlns="" xmlns:a16="http://schemas.microsoft.com/office/drawing/2014/main" id="{42D26D74-3AE0-47DA-B6DD-9623884A792C}"/>
                  </a:ext>
                </a:extLst>
              </p:cNvPr>
              <p:cNvSpPr/>
              <p:nvPr/>
            </p:nvSpPr>
            <p:spPr>
              <a:xfrm>
                <a:off x="3752942" y="3108426"/>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b="1" dirty="0">
                    <a:latin typeface="SamsungOne 400" panose="020B0503030303020204" pitchFamily="34" charset="0"/>
                  </a:rPr>
                  <a:t>8</a:t>
                </a:r>
                <a:endParaRPr lang="ko-KR" altLang="en-US" b="1" dirty="0">
                  <a:latin typeface="SamsungOne 400" panose="020B0503030303020204" pitchFamily="34" charset="0"/>
                </a:endParaRPr>
              </a:p>
            </p:txBody>
          </p:sp>
          <p:sp>
            <p:nvSpPr>
              <p:cNvPr id="38" name="타원 37">
                <a:extLst>
                  <a:ext uri="{FF2B5EF4-FFF2-40B4-BE49-F238E27FC236}">
                    <a16:creationId xmlns="" xmlns:a16="http://schemas.microsoft.com/office/drawing/2014/main" id="{2F8A749D-E594-4E51-BB15-B87F9D87560B}"/>
                  </a:ext>
                </a:extLst>
              </p:cNvPr>
              <p:cNvSpPr/>
              <p:nvPr/>
            </p:nvSpPr>
            <p:spPr>
              <a:xfrm>
                <a:off x="4745326" y="3108425"/>
                <a:ext cx="488373" cy="488373"/>
              </a:xfrm>
              <a:prstGeom prst="ellipse">
                <a:avLst/>
              </a:prstGeom>
              <a:grp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b="1" dirty="0">
                    <a:latin typeface="SamsungOne 400" panose="020B0503030303020204" pitchFamily="34" charset="0"/>
                  </a:rPr>
                  <a:t>9</a:t>
                </a:r>
                <a:endParaRPr lang="ko-KR" altLang="en-US" b="1" dirty="0">
                  <a:latin typeface="SamsungOne 400" panose="020B0503030303020204" pitchFamily="34" charset="0"/>
                </a:endParaRPr>
              </a:p>
            </p:txBody>
          </p:sp>
        </p:grpSp>
      </p:grpSp>
      <p:sp>
        <p:nvSpPr>
          <p:cNvPr id="21" name="직사각형 20">
            <a:extLst>
              <a:ext uri="{FF2B5EF4-FFF2-40B4-BE49-F238E27FC236}">
                <a16:creationId xmlns="" xmlns:a16="http://schemas.microsoft.com/office/drawing/2014/main" id="{B8F21518-F59F-474A-B26A-1C69887221A2}"/>
              </a:ext>
            </a:extLst>
          </p:cNvPr>
          <p:cNvSpPr/>
          <p:nvPr/>
        </p:nvSpPr>
        <p:spPr>
          <a:xfrm>
            <a:off x="1366827" y="1344689"/>
            <a:ext cx="793406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In the previous question, suppose there are nine identical-looking coins numbered from 1 to 9. </a:t>
            </a:r>
          </a:p>
          <a:p>
            <a:pPr latinLnBrk="0"/>
            <a:r>
              <a:rPr lang="en-US" altLang="ko-KR" sz="1300" dirty="0">
                <a:solidFill>
                  <a:srgbClr val="0D0D0D"/>
                </a:solidFill>
                <a:latin typeface="SamsungOne 400" panose="020B0503030303020204" pitchFamily="34" charset="0"/>
              </a:rPr>
              <a:t>In this case, design an algorithm to pick out a heavy coin.</a:t>
            </a:r>
          </a:p>
          <a:p>
            <a:pPr latinLnBrk="0"/>
            <a:r>
              <a:rPr lang="en-US" altLang="ko-KR" sz="1300" dirty="0">
                <a:solidFill>
                  <a:srgbClr val="0D0D0D"/>
                </a:solidFill>
                <a:latin typeface="SamsungOne 400" panose="020B0503030303020204" pitchFamily="34" charset="0"/>
              </a:rPr>
              <a:t>At least how many times should both arm scales be used in order to pick out the coin?</a:t>
            </a:r>
          </a:p>
        </p:txBody>
      </p:sp>
      <p:sp>
        <p:nvSpPr>
          <p:cNvPr id="29" name="직사각형 28">
            <a:extLst>
              <a:ext uri="{FF2B5EF4-FFF2-40B4-BE49-F238E27FC236}">
                <a16:creationId xmlns="" xmlns:a16="http://schemas.microsoft.com/office/drawing/2014/main" id="{9F696305-6820-48F1-BDDE-99074AB95DFF}"/>
              </a:ext>
            </a:extLst>
          </p:cNvPr>
          <p:cNvSpPr/>
          <p:nvPr/>
        </p:nvSpPr>
        <p:spPr>
          <a:xfrm>
            <a:off x="645525" y="1446677"/>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Q2.</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19569543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Pair programming</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31.</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Divide-and-Conquer</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2209805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26" name="직사각형 25">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33" name="직사각형 32">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31</a:t>
              </a:r>
            </a:p>
          </p:txBody>
        </p:sp>
      </p:grpSp>
    </p:spTree>
    <p:extLst>
      <p:ext uri="{BB962C8B-B14F-4D97-AF65-F5344CB8AC3E}">
        <p14:creationId xmlns:p14="http://schemas.microsoft.com/office/powerpoint/2010/main" val="19779741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 xmlns:a16="http://schemas.microsoft.com/office/drawing/2014/main"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 xmlns:a16="http://schemas.microsoft.com/office/drawing/2014/main"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 xmlns:a16="http://schemas.microsoft.com/office/drawing/2014/main"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31</a:t>
              </a:r>
            </a:p>
          </p:txBody>
        </p:sp>
      </p:grpSp>
    </p:spTree>
    <p:extLst>
      <p:ext uri="{BB962C8B-B14F-4D97-AF65-F5344CB8AC3E}">
        <p14:creationId xmlns:p14="http://schemas.microsoft.com/office/powerpoint/2010/main" val="40578933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 xmlns:a16="http://schemas.microsoft.com/office/drawing/2014/main" id="{5D0FA3B9-5FEB-458E-BC94-AB11CC4B58C9}"/>
              </a:ext>
            </a:extLst>
          </p:cNvPr>
          <p:cNvSpPr/>
          <p:nvPr/>
        </p:nvSpPr>
        <p:spPr>
          <a:xfrm>
            <a:off x="646483" y="2255958"/>
            <a:ext cx="8821517" cy="138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mn-ea"/>
              </a:rPr>
              <a:t>Three squares attached to each other is called a tromino.</a:t>
            </a:r>
          </a:p>
          <a:p>
            <a:pPr marL="115888" indent="-115888" latinLnBrk="0">
              <a:spcAft>
                <a:spcPts val="1000"/>
              </a:spcAft>
              <a:buSzPct val="120000"/>
              <a:buBlip>
                <a:blip r:embed="rId3"/>
              </a:buBlip>
              <a:defRPr/>
            </a:pPr>
            <a:r>
              <a:rPr lang="en-US" altLang="ko-KR" sz="1300" dirty="0">
                <a:solidFill>
                  <a:schemeClr val="tx1"/>
                </a:solidFill>
                <a:latin typeface="+mn-ea"/>
              </a:rPr>
              <a:t>There is a checkerboard with m squares connected horizontally and vertically, and one compartment is marked with an X.</a:t>
            </a:r>
          </a:p>
          <a:p>
            <a:pPr marL="115888" indent="-115888" latinLnBrk="0">
              <a:spcAft>
                <a:spcPts val="1000"/>
              </a:spcAft>
              <a:buSzPct val="120000"/>
              <a:buBlip>
                <a:blip r:embed="rId3"/>
              </a:buBlip>
              <a:defRPr/>
            </a:pPr>
            <a:r>
              <a:rPr lang="en-US" altLang="ko-KR" sz="1300" dirty="0">
                <a:solidFill>
                  <a:schemeClr val="tx1"/>
                </a:solidFill>
                <a:latin typeface="+mn-ea"/>
              </a:rPr>
              <a:t>Here, we assume that m is a power of 2. </a:t>
            </a:r>
          </a:p>
          <a:p>
            <a:pPr marL="115888" indent="-115888" latinLnBrk="0">
              <a:spcAft>
                <a:spcPts val="1000"/>
              </a:spcAft>
              <a:buSzPct val="120000"/>
              <a:buBlip>
                <a:blip r:embed="rId3"/>
              </a:buBlip>
              <a:defRPr/>
            </a:pPr>
            <a:r>
              <a:rPr lang="en-US" altLang="ko-KR" sz="1300" dirty="0">
                <a:solidFill>
                  <a:schemeClr val="tx1"/>
                </a:solidFill>
                <a:latin typeface="+mn-ea"/>
              </a:rPr>
              <a:t>We want to fill the checkerboard with a tromino to meet the following conditions.</a:t>
            </a:r>
          </a:p>
        </p:txBody>
      </p:sp>
      <p:sp>
        <p:nvSpPr>
          <p:cNvPr id="28" name="직사각형 27">
            <a:extLst>
              <a:ext uri="{FF2B5EF4-FFF2-40B4-BE49-F238E27FC236}">
                <a16:creationId xmlns="" xmlns:a16="http://schemas.microsoft.com/office/drawing/2014/main" id="{F1B12DA7-C15F-4B00-8AB3-088BA5E0B6A4}"/>
              </a:ext>
            </a:extLst>
          </p:cNvPr>
          <p:cNvSpPr/>
          <p:nvPr/>
        </p:nvSpPr>
        <p:spPr>
          <a:xfrm>
            <a:off x="756436" y="3766969"/>
            <a:ext cx="8711564"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mn-ea"/>
              </a:rPr>
              <a:t>The entire checkerboard should be filled with a tromino.</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mn-ea"/>
              </a:rPr>
              <a:t>A column marked with an X cannot be covered with a tromino.</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mn-ea"/>
              </a:rPr>
              <a:t>Trominoes cannot be overlapped.</a:t>
            </a:r>
          </a:p>
          <a:p>
            <a:pPr marL="182526" indent="-182526" latinLnBrk="0">
              <a:spcAft>
                <a:spcPts val="800"/>
              </a:spcAft>
              <a:buClr>
                <a:srgbClr val="193EB0"/>
              </a:buClr>
              <a:buFont typeface="SamsungOne 400" panose="020B0503030303020204" pitchFamily="34" charset="0"/>
              <a:buChar char="‣"/>
            </a:pPr>
            <a:r>
              <a:rPr lang="en-US" altLang="ko-KR" sz="1300" dirty="0">
                <a:solidFill>
                  <a:schemeClr val="tx1"/>
                </a:solidFill>
                <a:latin typeface="+mn-ea"/>
              </a:rPr>
              <a:t>Tromino cannot stick out of the checkerboard.</a:t>
            </a:r>
          </a:p>
        </p:txBody>
      </p:sp>
      <p:sp>
        <p:nvSpPr>
          <p:cNvPr id="29" name="직사각형 28">
            <a:extLst>
              <a:ext uri="{FF2B5EF4-FFF2-40B4-BE49-F238E27FC236}">
                <a16:creationId xmlns="" xmlns:a16="http://schemas.microsoft.com/office/drawing/2014/main" id="{5D0FA3B9-5FEB-458E-BC94-AB11CC4B58C9}"/>
              </a:ext>
            </a:extLst>
          </p:cNvPr>
          <p:cNvSpPr/>
          <p:nvPr/>
        </p:nvSpPr>
        <p:spPr>
          <a:xfrm>
            <a:off x="1348034" y="1550683"/>
            <a:ext cx="799608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rgbClr val="0D0D0D"/>
                </a:solidFill>
                <a:latin typeface="SamsungOne 400" panose="020B0503030303020204" pitchFamily="34" charset="0"/>
              </a:rPr>
              <a:t>Design divide-and-conquer algorithm that solves the Tromino Problem.</a:t>
            </a:r>
          </a:p>
        </p:txBody>
      </p:sp>
      <p:sp>
        <p:nvSpPr>
          <p:cNvPr id="10" name="직사각형 9">
            <a:extLst>
              <a:ext uri="{FF2B5EF4-FFF2-40B4-BE49-F238E27FC236}">
                <a16:creationId xmlns="" xmlns:a16="http://schemas.microsoft.com/office/drawing/2014/main" id="{3B885908-D506-4EF6-8EA9-375133536ADE}"/>
              </a:ext>
            </a:extLst>
          </p:cNvPr>
          <p:cNvSpPr/>
          <p:nvPr/>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nvGrpSpPr>
          <p:cNvPr id="17" name="그룹 16">
            <a:extLst>
              <a:ext uri="{FF2B5EF4-FFF2-40B4-BE49-F238E27FC236}">
                <a16:creationId xmlns="" xmlns:a16="http://schemas.microsoft.com/office/drawing/2014/main" id="{3E3076BC-E83D-4F9A-AF96-0B1EACE7125F}"/>
              </a:ext>
            </a:extLst>
          </p:cNvPr>
          <p:cNvGrpSpPr/>
          <p:nvPr/>
        </p:nvGrpSpPr>
        <p:grpSpPr>
          <a:xfrm>
            <a:off x="449999" y="450000"/>
            <a:ext cx="9018001" cy="276999"/>
            <a:chOff x="449999" y="450000"/>
            <a:chExt cx="9018001" cy="276999"/>
          </a:xfrm>
        </p:grpSpPr>
        <p:sp>
          <p:nvSpPr>
            <p:cNvPr id="18" name="직사각형 17">
              <a:extLst>
                <a:ext uri="{FF2B5EF4-FFF2-40B4-BE49-F238E27FC236}">
                  <a16:creationId xmlns="" xmlns:a16="http://schemas.microsoft.com/office/drawing/2014/main"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9" name="직사각형 18">
              <a:extLst>
                <a:ext uri="{FF2B5EF4-FFF2-40B4-BE49-F238E27FC236}">
                  <a16:creationId xmlns="" xmlns:a16="http://schemas.microsoft.com/office/drawing/2014/main"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31</a:t>
              </a:r>
            </a:p>
          </p:txBody>
        </p:sp>
      </p:grpSp>
    </p:spTree>
    <p:extLst>
      <p:ext uri="{BB962C8B-B14F-4D97-AF65-F5344CB8AC3E}">
        <p14:creationId xmlns:p14="http://schemas.microsoft.com/office/powerpoint/2010/main" val="2393620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 xmlns:a16="http://schemas.microsoft.com/office/drawing/2014/main" id="{F1B12DA7-C15F-4B00-8AB3-088BA5E0B6A4}"/>
              </a:ext>
            </a:extLst>
          </p:cNvPr>
          <p:cNvSpPr/>
          <p:nvPr/>
        </p:nvSpPr>
        <p:spPr>
          <a:xfrm>
            <a:off x="4439138" y="2178114"/>
            <a:ext cx="5028861" cy="3113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Suppose there is a company with only one conference room.</a:t>
            </a:r>
            <a:r>
              <a:rPr lang="ko-KR" altLang="en-US" sz="1300" dirty="0">
                <a:solidFill>
                  <a:prstClr val="black">
                    <a:lumMod val="85000"/>
                    <a:lumOff val="15000"/>
                  </a:prstClr>
                </a:solidFill>
                <a:latin typeface="SamsungOne 400" panose="020B0503030303020204" pitchFamily="34" charset="0"/>
              </a:rPr>
              <a:t> </a:t>
            </a:r>
            <a:endParaRPr lang="en-US" altLang="ko-KR" sz="1300" dirty="0">
              <a:solidFill>
                <a:prstClr val="black">
                  <a:lumMod val="85000"/>
                  <a:lumOff val="15000"/>
                </a:prstClr>
              </a:solidFill>
              <a:latin typeface="SamsungOne 400" panose="020B0503030303020204" pitchFamily="34" charset="0"/>
            </a:endParaRP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There are several teams in the company, and they are planning to hold several meetings in this conference room.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Since the two teams cannot use the same conference room at the same time, the conference room manager tries to allocate the conference room so that a maximum number of meetings is held while keeping the conditions  that the meetings do not overlap.</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Is it possible to know the maximum number of possible meetings when we know the start time and the end time for N number of conference room usage requests? </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This problem is called Activity Selection Problem.</a:t>
            </a:r>
          </a:p>
          <a:p>
            <a:pPr marL="182526"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rPr>
              <a:t>Let’s create an algorithm to solve the problem of assigning conference rooms.</a:t>
            </a:r>
          </a:p>
        </p:txBody>
      </p:sp>
      <p:grpSp>
        <p:nvGrpSpPr>
          <p:cNvPr id="6" name="그룹 5"/>
          <p:cNvGrpSpPr/>
          <p:nvPr/>
        </p:nvGrpSpPr>
        <p:grpSpPr>
          <a:xfrm>
            <a:off x="463014" y="2178113"/>
            <a:ext cx="3851078" cy="2558009"/>
            <a:chOff x="463014" y="2178113"/>
            <a:chExt cx="3851078" cy="2558009"/>
          </a:xfrm>
        </p:grpSpPr>
        <p:sp>
          <p:nvSpPr>
            <p:cNvPr id="3" name="직사각형 2"/>
            <p:cNvSpPr/>
            <p:nvPr/>
          </p:nvSpPr>
          <p:spPr>
            <a:xfrm>
              <a:off x="463014" y="2178113"/>
              <a:ext cx="3851078" cy="2558009"/>
            </a:xfrm>
            <a:prstGeom prst="rect">
              <a:avLst/>
            </a:prstGeom>
            <a:ln w="12700">
              <a:solidFill>
                <a:schemeClr val="bg1">
                  <a:lumMod val="85000"/>
                </a:schemeClr>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pic>
          <p:nvPicPr>
            <p:cNvPr id="5" name="그림 4"/>
            <p:cNvPicPr>
              <a:picLocks noChangeAspect="1"/>
            </p:cNvPicPr>
            <p:nvPr/>
          </p:nvPicPr>
          <p:blipFill>
            <a:blip r:embed="rId2"/>
            <a:stretch>
              <a:fillRect/>
            </a:stretch>
          </p:blipFill>
          <p:spPr>
            <a:xfrm>
              <a:off x="518746" y="2229827"/>
              <a:ext cx="3717192" cy="2467972"/>
            </a:xfrm>
            <a:prstGeom prst="rect">
              <a:avLst/>
            </a:prstGeom>
          </p:spPr>
        </p:pic>
      </p:grpSp>
      <p:sp>
        <p:nvSpPr>
          <p:cNvPr id="12" name="직사각형 11">
            <a:extLst>
              <a:ext uri="{FF2B5EF4-FFF2-40B4-BE49-F238E27FC236}">
                <a16:creationId xmlns="" xmlns:a16="http://schemas.microsoft.com/office/drawing/2014/main"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 xmlns:a16="http://schemas.microsoft.com/office/drawing/2014/main"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30</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 xmlns:a16="http://schemas.microsoft.com/office/drawing/2014/main"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19" name="TextBox 18">
            <a:extLst>
              <a:ext uri="{FF2B5EF4-FFF2-40B4-BE49-F238E27FC236}">
                <a16:creationId xmlns="" xmlns:a16="http://schemas.microsoft.com/office/drawing/2014/main"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How Many Meetings are Possible? </a:t>
            </a:r>
          </a:p>
        </p:txBody>
      </p:sp>
    </p:spTree>
    <p:extLst>
      <p:ext uri="{BB962C8B-B14F-4D97-AF65-F5344CB8AC3E}">
        <p14:creationId xmlns:p14="http://schemas.microsoft.com/office/powerpoint/2010/main" val="33345196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1585912" y="3461339"/>
            <a:ext cx="1485901" cy="1442268"/>
            <a:chOff x="1585912" y="3461339"/>
            <a:chExt cx="1485901" cy="1442268"/>
          </a:xfrm>
        </p:grpSpPr>
        <p:sp>
          <p:nvSpPr>
            <p:cNvPr id="5" name="직사각형 4"/>
            <p:cNvSpPr/>
            <p:nvPr/>
          </p:nvSpPr>
          <p:spPr>
            <a:xfrm>
              <a:off x="1585912" y="3461339"/>
              <a:ext cx="740093"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0" name="직사각형 19"/>
            <p:cNvSpPr/>
            <p:nvPr/>
          </p:nvSpPr>
          <p:spPr>
            <a:xfrm>
              <a:off x="1585912" y="4181566"/>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1" name="직사각형 20"/>
            <p:cNvSpPr/>
            <p:nvPr/>
          </p:nvSpPr>
          <p:spPr>
            <a:xfrm>
              <a:off x="2326005" y="4181566"/>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6" name="그룹 5"/>
          <p:cNvGrpSpPr/>
          <p:nvPr/>
        </p:nvGrpSpPr>
        <p:grpSpPr>
          <a:xfrm>
            <a:off x="6497954" y="3475103"/>
            <a:ext cx="1480186" cy="1439274"/>
            <a:chOff x="6497954" y="4207983"/>
            <a:chExt cx="1480186" cy="1439274"/>
          </a:xfrm>
        </p:grpSpPr>
        <p:sp>
          <p:nvSpPr>
            <p:cNvPr id="22" name="직사각형 21"/>
            <p:cNvSpPr/>
            <p:nvPr/>
          </p:nvSpPr>
          <p:spPr>
            <a:xfrm>
              <a:off x="7232332" y="4212792"/>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3" name="직사각형 22"/>
            <p:cNvSpPr/>
            <p:nvPr/>
          </p:nvSpPr>
          <p:spPr>
            <a:xfrm>
              <a:off x="7232332" y="4925216"/>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4" name="직사각형 23"/>
            <p:cNvSpPr/>
            <p:nvPr/>
          </p:nvSpPr>
          <p:spPr>
            <a:xfrm>
              <a:off x="6497954" y="4920999"/>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5" name="직사각형 24"/>
            <p:cNvSpPr/>
            <p:nvPr/>
          </p:nvSpPr>
          <p:spPr>
            <a:xfrm>
              <a:off x="6497954" y="4207983"/>
              <a:ext cx="745808" cy="722041"/>
            </a:xfrm>
            <a:prstGeom prst="rect">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8" name="그룹 7"/>
          <p:cNvGrpSpPr/>
          <p:nvPr/>
        </p:nvGrpSpPr>
        <p:grpSpPr>
          <a:xfrm>
            <a:off x="4049077" y="3475103"/>
            <a:ext cx="1480186" cy="1439274"/>
            <a:chOff x="4049077" y="3475103"/>
            <a:chExt cx="1480186" cy="1439274"/>
          </a:xfrm>
        </p:grpSpPr>
        <p:sp>
          <p:nvSpPr>
            <p:cNvPr id="26" name="직사각형 25"/>
            <p:cNvSpPr/>
            <p:nvPr/>
          </p:nvSpPr>
          <p:spPr>
            <a:xfrm>
              <a:off x="4783455" y="3479912"/>
              <a:ext cx="745808" cy="722041"/>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7" name="직사각형 26"/>
            <p:cNvSpPr/>
            <p:nvPr/>
          </p:nvSpPr>
          <p:spPr>
            <a:xfrm>
              <a:off x="4783455" y="4192336"/>
              <a:ext cx="745808" cy="722041"/>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8" name="직사각형 27"/>
            <p:cNvSpPr/>
            <p:nvPr/>
          </p:nvSpPr>
          <p:spPr>
            <a:xfrm>
              <a:off x="4049077" y="4188119"/>
              <a:ext cx="745808" cy="722041"/>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9" name="직사각형 28"/>
            <p:cNvSpPr/>
            <p:nvPr/>
          </p:nvSpPr>
          <p:spPr>
            <a:xfrm>
              <a:off x="4049077" y="3475103"/>
              <a:ext cx="745808" cy="722041"/>
            </a:xfrm>
            <a:prstGeom prst="rect">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15" name="그룹 14">
            <a:extLst>
              <a:ext uri="{FF2B5EF4-FFF2-40B4-BE49-F238E27FC236}">
                <a16:creationId xmlns="" xmlns:a16="http://schemas.microsoft.com/office/drawing/2014/main" id="{84E1736F-53C1-47E4-9683-9A4D9E7CDE6A}"/>
              </a:ext>
            </a:extLst>
          </p:cNvPr>
          <p:cNvGrpSpPr/>
          <p:nvPr/>
        </p:nvGrpSpPr>
        <p:grpSpPr>
          <a:xfrm>
            <a:off x="449999" y="450000"/>
            <a:ext cx="9018001" cy="276999"/>
            <a:chOff x="449999" y="450000"/>
            <a:chExt cx="9018001" cy="276999"/>
          </a:xfrm>
        </p:grpSpPr>
        <p:sp>
          <p:nvSpPr>
            <p:cNvPr id="16" name="직사각형 15">
              <a:extLst>
                <a:ext uri="{FF2B5EF4-FFF2-40B4-BE49-F238E27FC236}">
                  <a16:creationId xmlns="" xmlns:a16="http://schemas.microsoft.com/office/drawing/2014/main"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7" name="직사각형 16">
              <a:extLst>
                <a:ext uri="{FF2B5EF4-FFF2-40B4-BE49-F238E27FC236}">
                  <a16:creationId xmlns="" xmlns:a16="http://schemas.microsoft.com/office/drawing/2014/main"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31</a:t>
              </a:r>
            </a:p>
          </p:txBody>
        </p:sp>
      </p:grpSp>
      <p:sp>
        <p:nvSpPr>
          <p:cNvPr id="19" name="직사각형 18">
            <a:extLst>
              <a:ext uri="{FF2B5EF4-FFF2-40B4-BE49-F238E27FC236}">
                <a16:creationId xmlns="" xmlns:a16="http://schemas.microsoft.com/office/drawing/2014/main" id="{5D0FA3B9-5FEB-458E-BC94-AB11CC4B58C9}"/>
              </a:ext>
            </a:extLst>
          </p:cNvPr>
          <p:cNvSpPr/>
          <p:nvPr/>
        </p:nvSpPr>
        <p:spPr>
          <a:xfrm>
            <a:off x="646483" y="2512007"/>
            <a:ext cx="8887612" cy="451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400"/>
              </a:spcAft>
              <a:buSzPct val="120000"/>
              <a:buBlip>
                <a:blip r:embed="rId2"/>
              </a:buBlip>
              <a:defRPr/>
            </a:pPr>
            <a:r>
              <a:rPr lang="en-US" altLang="ko-KR" sz="1300" dirty="0">
                <a:solidFill>
                  <a:srgbClr val="0D0D0D"/>
                </a:solidFill>
                <a:latin typeface="SamsungOne 400" panose="020B0503030303020204" pitchFamily="34" charset="0"/>
              </a:rPr>
              <a:t>The tromino consists of three squares. Given an N*N board, find a way to fill all the blanks with a tromino. </a:t>
            </a:r>
          </a:p>
          <a:p>
            <a:pPr marL="115888" indent="-115888" latinLnBrk="0">
              <a:spcAft>
                <a:spcPts val="400"/>
              </a:spcAft>
              <a:buSzPct val="120000"/>
              <a:buBlip>
                <a:blip r:embed="rId2"/>
              </a:buBlip>
              <a:defRPr/>
            </a:pPr>
            <a:r>
              <a:rPr lang="en-US" altLang="ko-KR" sz="1300" dirty="0">
                <a:solidFill>
                  <a:srgbClr val="0D0D0D"/>
                </a:solidFill>
                <a:latin typeface="SamsungOne 400" panose="020B0503030303020204" pitchFamily="34" charset="0"/>
              </a:rPr>
              <a:t>In this case, a portion where X is displayed on the board cannot be covered with a tromino. </a:t>
            </a:r>
          </a:p>
        </p:txBody>
      </p:sp>
      <p:sp>
        <p:nvSpPr>
          <p:cNvPr id="30" name="직사각형 29">
            <a:extLst>
              <a:ext uri="{FF2B5EF4-FFF2-40B4-BE49-F238E27FC236}">
                <a16:creationId xmlns="" xmlns:a16="http://schemas.microsoft.com/office/drawing/2014/main" id="{5D0FA3B9-5FEB-458E-BC94-AB11CC4B58C9}"/>
              </a:ext>
            </a:extLst>
          </p:cNvPr>
          <p:cNvSpPr/>
          <p:nvPr/>
        </p:nvSpPr>
        <p:spPr>
          <a:xfrm>
            <a:off x="1348034" y="1550683"/>
            <a:ext cx="799608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rgbClr val="0D0D0D"/>
                </a:solidFill>
                <a:latin typeface="SamsungOne 400" panose="020B0503030303020204" pitchFamily="34" charset="0"/>
              </a:rPr>
              <a:t>Design divide-and-conquer algorithm that solves the Tromino Problem.</a:t>
            </a:r>
          </a:p>
        </p:txBody>
      </p:sp>
      <p:sp>
        <p:nvSpPr>
          <p:cNvPr id="31" name="직사각형 30">
            <a:extLst>
              <a:ext uri="{FF2B5EF4-FFF2-40B4-BE49-F238E27FC236}">
                <a16:creationId xmlns="" xmlns:a16="http://schemas.microsoft.com/office/drawing/2014/main" id="{3B885908-D506-4EF6-8EA9-375133536ADE}"/>
              </a:ext>
            </a:extLst>
          </p:cNvPr>
          <p:cNvSpPr/>
          <p:nvPr/>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3" name="모서리가 둥근 직사각형 2"/>
          <p:cNvSpPr/>
          <p:nvPr/>
        </p:nvSpPr>
        <p:spPr>
          <a:xfrm>
            <a:off x="622396" y="2225013"/>
            <a:ext cx="382137" cy="197893"/>
          </a:xfrm>
          <a:prstGeom prst="roundRect">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altLang="ko-KR" sz="1200" b="1" dirty="0" smtClean="0">
                <a:solidFill>
                  <a:schemeClr val="bg1"/>
                </a:solidFill>
                <a:latin typeface="SamsungOne 400" panose="020B0503030303020204" pitchFamily="34" charset="0"/>
                <a:ea typeface="SamsungOne 400" panose="020B0503030303020204" pitchFamily="34" charset="0"/>
              </a:rPr>
              <a:t>Hint</a:t>
            </a:r>
            <a:endParaRPr lang="ko-KR" altLang="en-US" sz="1200" b="1" dirty="0">
              <a:solidFill>
                <a:schemeClr val="bg1"/>
              </a:solidFill>
              <a:latin typeface="SamsungOne 400" panose="020B0503030303020204" pitchFamily="34" charset="0"/>
            </a:endParaRPr>
          </a:p>
        </p:txBody>
      </p:sp>
    </p:spTree>
    <p:extLst>
      <p:ext uri="{BB962C8B-B14F-4D97-AF65-F5344CB8AC3E}">
        <p14:creationId xmlns:p14="http://schemas.microsoft.com/office/powerpoint/2010/main" val="28149525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 xmlns:a16="http://schemas.microsoft.com/office/drawing/2014/main" id="{CAAAB520-A07B-48EE-874B-E7AF05D2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30" y="3262671"/>
            <a:ext cx="2638298" cy="26382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 xmlns:a16="http://schemas.microsoft.com/office/drawing/2014/main" id="{0B586D96-3616-48B8-9E49-43F53C41F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988" y="3053490"/>
            <a:ext cx="2980640" cy="298064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그룹 12">
            <a:extLst>
              <a:ext uri="{FF2B5EF4-FFF2-40B4-BE49-F238E27FC236}">
                <a16:creationId xmlns="" xmlns:a16="http://schemas.microsoft.com/office/drawing/2014/main" id="{84E1736F-53C1-47E4-9683-9A4D9E7CDE6A}"/>
              </a:ext>
            </a:extLst>
          </p:cNvPr>
          <p:cNvGrpSpPr/>
          <p:nvPr/>
        </p:nvGrpSpPr>
        <p:grpSpPr>
          <a:xfrm>
            <a:off x="449999" y="450000"/>
            <a:ext cx="9018001" cy="276999"/>
            <a:chOff x="449999" y="450000"/>
            <a:chExt cx="9018001" cy="276999"/>
          </a:xfrm>
        </p:grpSpPr>
        <p:sp>
          <p:nvSpPr>
            <p:cNvPr id="14" name="직사각형 13">
              <a:extLst>
                <a:ext uri="{FF2B5EF4-FFF2-40B4-BE49-F238E27FC236}">
                  <a16:creationId xmlns="" xmlns:a16="http://schemas.microsoft.com/office/drawing/2014/main"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5" name="직사각형 14">
              <a:extLst>
                <a:ext uri="{FF2B5EF4-FFF2-40B4-BE49-F238E27FC236}">
                  <a16:creationId xmlns="" xmlns:a16="http://schemas.microsoft.com/office/drawing/2014/main"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31</a:t>
              </a:r>
            </a:p>
          </p:txBody>
        </p:sp>
      </p:grpSp>
      <p:sp>
        <p:nvSpPr>
          <p:cNvPr id="19" name="직사각형 18">
            <a:extLst>
              <a:ext uri="{FF2B5EF4-FFF2-40B4-BE49-F238E27FC236}">
                <a16:creationId xmlns="" xmlns:a16="http://schemas.microsoft.com/office/drawing/2014/main" id="{5D0FA3B9-5FEB-458E-BC94-AB11CC4B58C9}"/>
              </a:ext>
            </a:extLst>
          </p:cNvPr>
          <p:cNvSpPr/>
          <p:nvPr/>
        </p:nvSpPr>
        <p:spPr>
          <a:xfrm>
            <a:off x="1348034" y="1550683"/>
            <a:ext cx="799608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rgbClr val="0D0D0D"/>
                </a:solidFill>
                <a:latin typeface="SamsungOne 400" panose="020B0503030303020204" pitchFamily="34" charset="0"/>
              </a:rPr>
              <a:t>Design divide-and-conquer algorithm that solves the Tromino Problem.</a:t>
            </a:r>
          </a:p>
        </p:txBody>
      </p:sp>
      <p:sp>
        <p:nvSpPr>
          <p:cNvPr id="20" name="직사각형 19">
            <a:extLst>
              <a:ext uri="{FF2B5EF4-FFF2-40B4-BE49-F238E27FC236}">
                <a16:creationId xmlns="" xmlns:a16="http://schemas.microsoft.com/office/drawing/2014/main" id="{3B885908-D506-4EF6-8EA9-375133536ADE}"/>
              </a:ext>
            </a:extLst>
          </p:cNvPr>
          <p:cNvSpPr/>
          <p:nvPr/>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nvGrpSpPr>
          <p:cNvPr id="2" name="그룹 1"/>
          <p:cNvGrpSpPr/>
          <p:nvPr/>
        </p:nvGrpSpPr>
        <p:grpSpPr>
          <a:xfrm>
            <a:off x="622396" y="2225013"/>
            <a:ext cx="8911699" cy="738400"/>
            <a:chOff x="622396" y="2225013"/>
            <a:chExt cx="8911699" cy="738400"/>
          </a:xfrm>
        </p:grpSpPr>
        <p:sp>
          <p:nvSpPr>
            <p:cNvPr id="16" name="직사각형 15">
              <a:extLst>
                <a:ext uri="{FF2B5EF4-FFF2-40B4-BE49-F238E27FC236}">
                  <a16:creationId xmlns="" xmlns:a16="http://schemas.microsoft.com/office/drawing/2014/main" id="{5D0FA3B9-5FEB-458E-BC94-AB11CC4B58C9}"/>
                </a:ext>
              </a:extLst>
            </p:cNvPr>
            <p:cNvSpPr/>
            <p:nvPr/>
          </p:nvSpPr>
          <p:spPr>
            <a:xfrm>
              <a:off x="646483" y="2512007"/>
              <a:ext cx="8887612" cy="451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400"/>
                </a:spcAft>
                <a:buSzPct val="120000"/>
                <a:buBlip>
                  <a:blip r:embed="rId4"/>
                </a:buBlip>
                <a:defRPr/>
              </a:pPr>
              <a:r>
                <a:rPr lang="en-US" altLang="ko-KR" sz="1300" dirty="0">
                  <a:solidFill>
                    <a:srgbClr val="0D0D0D"/>
                  </a:solidFill>
                  <a:latin typeface="SamsungOne 400" panose="020B0503030303020204" pitchFamily="34" charset="0"/>
                </a:rPr>
                <a:t>For example, consider a way to cover all compartments with a </a:t>
              </a:r>
              <a:r>
                <a:rPr lang="en-US" altLang="ko-KR" sz="1300" dirty="0" err="1">
                  <a:solidFill>
                    <a:srgbClr val="0D0D0D"/>
                  </a:solidFill>
                  <a:latin typeface="SamsungOne 400" panose="020B0503030303020204" pitchFamily="34" charset="0"/>
                </a:rPr>
                <a:t>tromino</a:t>
              </a:r>
              <a:r>
                <a:rPr lang="en-US" altLang="ko-KR" sz="1300" dirty="0">
                  <a:solidFill>
                    <a:srgbClr val="0D0D0D"/>
                  </a:solidFill>
                  <a:latin typeface="SamsungOne 400" panose="020B0503030303020204" pitchFamily="34" charset="0"/>
                </a:rPr>
                <a:t> on a 4*4 board and an 8*8 board.</a:t>
              </a:r>
            </a:p>
            <a:p>
              <a:pPr marL="115888" indent="-115888" latinLnBrk="0">
                <a:spcAft>
                  <a:spcPts val="400"/>
                </a:spcAft>
                <a:buSzPct val="120000"/>
                <a:buBlip>
                  <a:blip r:embed="rId4"/>
                </a:buBlip>
                <a:defRPr/>
              </a:pPr>
              <a:r>
                <a:rPr lang="en-US" altLang="ko-KR" sz="1300" dirty="0">
                  <a:solidFill>
                    <a:srgbClr val="0D0D0D"/>
                  </a:solidFill>
                  <a:latin typeface="SamsungOne 400" panose="020B0503030303020204" pitchFamily="34" charset="0"/>
                </a:rPr>
                <a:t>Think about dividing a given board into four.</a:t>
              </a:r>
            </a:p>
          </p:txBody>
        </p:sp>
        <p:sp>
          <p:nvSpPr>
            <p:cNvPr id="17" name="모서리가 둥근 직사각형 16"/>
            <p:cNvSpPr/>
            <p:nvPr/>
          </p:nvSpPr>
          <p:spPr>
            <a:xfrm>
              <a:off x="622396" y="2225013"/>
              <a:ext cx="382137" cy="197893"/>
            </a:xfrm>
            <a:prstGeom prst="roundRect">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altLang="ko-KR" sz="1200" b="1" dirty="0" smtClean="0">
                  <a:solidFill>
                    <a:schemeClr val="bg1"/>
                  </a:solidFill>
                  <a:latin typeface="SamsungOne 400" panose="020B0503030303020204" pitchFamily="34" charset="0"/>
                  <a:ea typeface="SamsungOne 400" panose="020B0503030303020204" pitchFamily="34" charset="0"/>
                </a:rPr>
                <a:t>Hint</a:t>
              </a:r>
              <a:endParaRPr lang="ko-KR" altLang="en-US" sz="1200" b="1" dirty="0">
                <a:solidFill>
                  <a:schemeClr val="bg1"/>
                </a:solidFill>
                <a:latin typeface="SamsungOne 400" panose="020B0503030303020204" pitchFamily="34" charset="0"/>
              </a:endParaRPr>
            </a:p>
          </p:txBody>
        </p:sp>
      </p:grpSp>
    </p:spTree>
    <p:extLst>
      <p:ext uri="{BB962C8B-B14F-4D97-AF65-F5344CB8AC3E}">
        <p14:creationId xmlns:p14="http://schemas.microsoft.com/office/powerpoint/2010/main" val="21644721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 xmlns:a16="http://schemas.microsoft.com/office/drawing/2014/main" id="{84E1736F-53C1-47E4-9683-9A4D9E7CDE6A}"/>
              </a:ext>
            </a:extLst>
          </p:cNvPr>
          <p:cNvGrpSpPr/>
          <p:nvPr/>
        </p:nvGrpSpPr>
        <p:grpSpPr>
          <a:xfrm>
            <a:off x="449999" y="450000"/>
            <a:ext cx="9018001" cy="276999"/>
            <a:chOff x="449999" y="450000"/>
            <a:chExt cx="9018001" cy="276999"/>
          </a:xfrm>
        </p:grpSpPr>
        <p:sp>
          <p:nvSpPr>
            <p:cNvPr id="18" name="직사각형 17">
              <a:extLst>
                <a:ext uri="{FF2B5EF4-FFF2-40B4-BE49-F238E27FC236}">
                  <a16:creationId xmlns="" xmlns:a16="http://schemas.microsoft.com/office/drawing/2014/main"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9" name="직사각형 18">
              <a:extLst>
                <a:ext uri="{FF2B5EF4-FFF2-40B4-BE49-F238E27FC236}">
                  <a16:creationId xmlns="" xmlns:a16="http://schemas.microsoft.com/office/drawing/2014/main"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31</a:t>
              </a:r>
            </a:p>
          </p:txBody>
        </p:sp>
      </p:grpSp>
      <p:grpSp>
        <p:nvGrpSpPr>
          <p:cNvPr id="2" name="그룹 1"/>
          <p:cNvGrpSpPr/>
          <p:nvPr/>
        </p:nvGrpSpPr>
        <p:grpSpPr>
          <a:xfrm>
            <a:off x="1585912" y="3461339"/>
            <a:ext cx="6392228" cy="1453038"/>
            <a:chOff x="1585912" y="3461339"/>
            <a:chExt cx="6392228" cy="1453038"/>
          </a:xfrm>
        </p:grpSpPr>
        <p:grpSp>
          <p:nvGrpSpPr>
            <p:cNvPr id="26" name="그룹 25"/>
            <p:cNvGrpSpPr/>
            <p:nvPr/>
          </p:nvGrpSpPr>
          <p:grpSpPr>
            <a:xfrm>
              <a:off x="6497954" y="3475103"/>
              <a:ext cx="1480186" cy="1439274"/>
              <a:chOff x="6497954" y="4207983"/>
              <a:chExt cx="1480186" cy="1439274"/>
            </a:xfrm>
          </p:grpSpPr>
          <p:sp>
            <p:nvSpPr>
              <p:cNvPr id="27" name="직사각형 26"/>
              <p:cNvSpPr/>
              <p:nvPr/>
            </p:nvSpPr>
            <p:spPr>
              <a:xfrm>
                <a:off x="7232332" y="4212792"/>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8" name="직사각형 27"/>
              <p:cNvSpPr/>
              <p:nvPr/>
            </p:nvSpPr>
            <p:spPr>
              <a:xfrm>
                <a:off x="7232332" y="4925216"/>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9" name="직사각형 28"/>
              <p:cNvSpPr/>
              <p:nvPr/>
            </p:nvSpPr>
            <p:spPr>
              <a:xfrm>
                <a:off x="6497954" y="4920999"/>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0" name="직사각형 29"/>
              <p:cNvSpPr/>
              <p:nvPr/>
            </p:nvSpPr>
            <p:spPr>
              <a:xfrm>
                <a:off x="6497954" y="4207983"/>
                <a:ext cx="745808" cy="722041"/>
              </a:xfrm>
              <a:prstGeom prst="rect">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31" name="그룹 30"/>
            <p:cNvGrpSpPr/>
            <p:nvPr/>
          </p:nvGrpSpPr>
          <p:grpSpPr>
            <a:xfrm>
              <a:off x="4049077" y="3475103"/>
              <a:ext cx="1480186" cy="1439274"/>
              <a:chOff x="4049077" y="3475103"/>
              <a:chExt cx="1480186" cy="1439274"/>
            </a:xfrm>
          </p:grpSpPr>
          <p:sp>
            <p:nvSpPr>
              <p:cNvPr id="32" name="직사각형 31"/>
              <p:cNvSpPr/>
              <p:nvPr/>
            </p:nvSpPr>
            <p:spPr>
              <a:xfrm>
                <a:off x="4783455" y="3479912"/>
                <a:ext cx="745808" cy="722041"/>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3" name="직사각형 32"/>
              <p:cNvSpPr/>
              <p:nvPr/>
            </p:nvSpPr>
            <p:spPr>
              <a:xfrm>
                <a:off x="4783455" y="4192336"/>
                <a:ext cx="745808" cy="722041"/>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4" name="직사각형 33"/>
              <p:cNvSpPr/>
              <p:nvPr/>
            </p:nvSpPr>
            <p:spPr>
              <a:xfrm>
                <a:off x="4049077" y="4188119"/>
                <a:ext cx="745808" cy="722041"/>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5" name="직사각형 34"/>
              <p:cNvSpPr/>
              <p:nvPr/>
            </p:nvSpPr>
            <p:spPr>
              <a:xfrm>
                <a:off x="4049077" y="3475103"/>
                <a:ext cx="745808" cy="722041"/>
              </a:xfrm>
              <a:prstGeom prst="rect">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pic>
          <p:nvPicPr>
            <p:cNvPr id="15" name="그래픽 14" descr="닫기">
              <a:extLst>
                <a:ext uri="{FF2B5EF4-FFF2-40B4-BE49-F238E27FC236}">
                  <a16:creationId xmlns="" xmlns:a16="http://schemas.microsoft.com/office/drawing/2014/main" id="{15A5045D-5A6C-4879-8295-19FFDF8B4F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211158" y="3714263"/>
              <a:ext cx="336612" cy="336612"/>
            </a:xfrm>
            <a:prstGeom prst="rect">
              <a:avLst/>
            </a:prstGeom>
          </p:spPr>
        </p:pic>
        <p:pic>
          <p:nvPicPr>
            <p:cNvPr id="16" name="그래픽 15" descr="닫기">
              <a:extLst>
                <a:ext uri="{FF2B5EF4-FFF2-40B4-BE49-F238E27FC236}">
                  <a16:creationId xmlns="" xmlns:a16="http://schemas.microsoft.com/office/drawing/2014/main" id="{A890A498-092D-4228-B89A-0DAD0F4F539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742864" y="3714263"/>
              <a:ext cx="336612" cy="336612"/>
            </a:xfrm>
            <a:prstGeom prst="rect">
              <a:avLst/>
            </a:prstGeom>
          </p:spPr>
        </p:pic>
        <p:grpSp>
          <p:nvGrpSpPr>
            <p:cNvPr id="37" name="그룹 36"/>
            <p:cNvGrpSpPr/>
            <p:nvPr/>
          </p:nvGrpSpPr>
          <p:grpSpPr>
            <a:xfrm>
              <a:off x="1585912" y="3461339"/>
              <a:ext cx="1485901" cy="1442268"/>
              <a:chOff x="1585912" y="3461339"/>
              <a:chExt cx="1485901" cy="1442268"/>
            </a:xfrm>
          </p:grpSpPr>
          <p:sp>
            <p:nvSpPr>
              <p:cNvPr id="38" name="직사각형 37"/>
              <p:cNvSpPr/>
              <p:nvPr/>
            </p:nvSpPr>
            <p:spPr>
              <a:xfrm>
                <a:off x="1585912" y="3461339"/>
                <a:ext cx="740093"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9" name="직사각형 38"/>
              <p:cNvSpPr/>
              <p:nvPr/>
            </p:nvSpPr>
            <p:spPr>
              <a:xfrm>
                <a:off x="1585912" y="4181566"/>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0" name="직사각형 39"/>
              <p:cNvSpPr/>
              <p:nvPr/>
            </p:nvSpPr>
            <p:spPr>
              <a:xfrm>
                <a:off x="2326005" y="4181566"/>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sp>
        <p:nvSpPr>
          <p:cNvPr id="42" name="직사각형 41">
            <a:extLst>
              <a:ext uri="{FF2B5EF4-FFF2-40B4-BE49-F238E27FC236}">
                <a16:creationId xmlns="" xmlns:a16="http://schemas.microsoft.com/office/drawing/2014/main" id="{5D0FA3B9-5FEB-458E-BC94-AB11CC4B58C9}"/>
              </a:ext>
            </a:extLst>
          </p:cNvPr>
          <p:cNvSpPr/>
          <p:nvPr/>
        </p:nvSpPr>
        <p:spPr>
          <a:xfrm>
            <a:off x="1348034" y="1550683"/>
            <a:ext cx="799608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rgbClr val="0D0D0D"/>
                </a:solidFill>
                <a:latin typeface="SamsungOne 400" panose="020B0503030303020204" pitchFamily="34" charset="0"/>
              </a:rPr>
              <a:t>Design divide-and-conquer algorithm that solves the Tromino Problem.</a:t>
            </a:r>
          </a:p>
        </p:txBody>
      </p:sp>
      <p:sp>
        <p:nvSpPr>
          <p:cNvPr id="43" name="직사각형 42">
            <a:extLst>
              <a:ext uri="{FF2B5EF4-FFF2-40B4-BE49-F238E27FC236}">
                <a16:creationId xmlns="" xmlns:a16="http://schemas.microsoft.com/office/drawing/2014/main" id="{3B885908-D506-4EF6-8EA9-375133536ADE}"/>
              </a:ext>
            </a:extLst>
          </p:cNvPr>
          <p:cNvSpPr/>
          <p:nvPr/>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nvGrpSpPr>
          <p:cNvPr id="45" name="그룹 44"/>
          <p:cNvGrpSpPr/>
          <p:nvPr/>
        </p:nvGrpSpPr>
        <p:grpSpPr>
          <a:xfrm>
            <a:off x="622396" y="2225013"/>
            <a:ext cx="8911699" cy="738400"/>
            <a:chOff x="622396" y="2225013"/>
            <a:chExt cx="8911699" cy="738400"/>
          </a:xfrm>
        </p:grpSpPr>
        <p:sp>
          <p:nvSpPr>
            <p:cNvPr id="46" name="직사각형 45">
              <a:extLst>
                <a:ext uri="{FF2B5EF4-FFF2-40B4-BE49-F238E27FC236}">
                  <a16:creationId xmlns="" xmlns:a16="http://schemas.microsoft.com/office/drawing/2014/main" id="{5D0FA3B9-5FEB-458E-BC94-AB11CC4B58C9}"/>
                </a:ext>
              </a:extLst>
            </p:cNvPr>
            <p:cNvSpPr/>
            <p:nvPr/>
          </p:nvSpPr>
          <p:spPr>
            <a:xfrm>
              <a:off x="646483" y="2512007"/>
              <a:ext cx="8887612" cy="451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400"/>
                </a:spcAft>
                <a:buSzPct val="120000"/>
                <a:buBlip>
                  <a:blip r:embed="rId5"/>
                </a:buBlip>
                <a:defRPr/>
              </a:pPr>
              <a:r>
                <a:rPr lang="en-US" altLang="ko-KR" sz="1300" dirty="0">
                  <a:solidFill>
                    <a:srgbClr val="0D0D0D"/>
                  </a:solidFill>
                  <a:latin typeface="SamsungOne 400" panose="020B0503030303020204" pitchFamily="34" charset="0"/>
                </a:rPr>
                <a:t>The </a:t>
              </a:r>
              <a:r>
                <a:rPr lang="en-US" altLang="ko-KR" sz="1300" dirty="0" err="1">
                  <a:solidFill>
                    <a:srgbClr val="0D0D0D"/>
                  </a:solidFill>
                  <a:latin typeface="SamsungOne 400" panose="020B0503030303020204" pitchFamily="34" charset="0"/>
                </a:rPr>
                <a:t>tromino</a:t>
              </a:r>
              <a:r>
                <a:rPr lang="en-US" altLang="ko-KR" sz="1300" dirty="0">
                  <a:solidFill>
                    <a:srgbClr val="0D0D0D"/>
                  </a:solidFill>
                  <a:latin typeface="SamsungOne 400" panose="020B0503030303020204" pitchFamily="34" charset="0"/>
                </a:rPr>
                <a:t> consists of three squares. Given an N*N board, find a way to fill all blanks with a </a:t>
              </a:r>
              <a:r>
                <a:rPr lang="en-US" altLang="ko-KR" sz="1300" dirty="0" err="1">
                  <a:solidFill>
                    <a:srgbClr val="0D0D0D"/>
                  </a:solidFill>
                  <a:latin typeface="SamsungOne 400" panose="020B0503030303020204" pitchFamily="34" charset="0"/>
                </a:rPr>
                <a:t>tromino</a:t>
              </a:r>
              <a:r>
                <a:rPr lang="en-US" altLang="ko-KR" sz="1300" dirty="0">
                  <a:solidFill>
                    <a:srgbClr val="0D0D0D"/>
                  </a:solidFill>
                  <a:latin typeface="SamsungOne 400" panose="020B0503030303020204" pitchFamily="34" charset="0"/>
                </a:rPr>
                <a:t>. </a:t>
              </a:r>
            </a:p>
            <a:p>
              <a:pPr marL="115888" indent="-115888" latinLnBrk="0">
                <a:spcAft>
                  <a:spcPts val="400"/>
                </a:spcAft>
                <a:buSzPct val="120000"/>
                <a:buBlip>
                  <a:blip r:embed="rId5"/>
                </a:buBlip>
                <a:defRPr/>
              </a:pPr>
              <a:r>
                <a:rPr lang="en-US" altLang="ko-KR" sz="1300" dirty="0">
                  <a:solidFill>
                    <a:srgbClr val="0D0D0D"/>
                  </a:solidFill>
                  <a:latin typeface="SamsungOne 400" panose="020B0503030303020204" pitchFamily="34" charset="0"/>
                </a:rPr>
                <a:t>In this case, a portion where X is displayed on the board cannot be covered with a </a:t>
              </a:r>
              <a:r>
                <a:rPr lang="en-US" altLang="ko-KR" sz="1300" dirty="0" err="1">
                  <a:solidFill>
                    <a:srgbClr val="0D0D0D"/>
                  </a:solidFill>
                  <a:latin typeface="SamsungOne 400" panose="020B0503030303020204" pitchFamily="34" charset="0"/>
                </a:rPr>
                <a:t>tromino</a:t>
              </a:r>
              <a:r>
                <a:rPr lang="en-US" altLang="ko-KR" sz="1300" dirty="0">
                  <a:solidFill>
                    <a:srgbClr val="0D0D0D"/>
                  </a:solidFill>
                  <a:latin typeface="SamsungOne 400" panose="020B0503030303020204" pitchFamily="34" charset="0"/>
                </a:rPr>
                <a:t>.</a:t>
              </a:r>
            </a:p>
          </p:txBody>
        </p:sp>
        <p:sp>
          <p:nvSpPr>
            <p:cNvPr id="47" name="모서리가 둥근 직사각형 46"/>
            <p:cNvSpPr/>
            <p:nvPr/>
          </p:nvSpPr>
          <p:spPr>
            <a:xfrm>
              <a:off x="622396" y="2225013"/>
              <a:ext cx="382137" cy="197893"/>
            </a:xfrm>
            <a:prstGeom prst="roundRect">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altLang="ko-KR" sz="1200" b="1" dirty="0" smtClean="0">
                  <a:solidFill>
                    <a:schemeClr val="bg1"/>
                  </a:solidFill>
                  <a:latin typeface="SamsungOne 400" panose="020B0503030303020204" pitchFamily="34" charset="0"/>
                  <a:ea typeface="SamsungOne 400" panose="020B0503030303020204" pitchFamily="34" charset="0"/>
                </a:rPr>
                <a:t>Hint</a:t>
              </a:r>
              <a:endParaRPr lang="ko-KR" altLang="en-US" sz="1200" b="1" dirty="0">
                <a:solidFill>
                  <a:schemeClr val="bg1"/>
                </a:solidFill>
                <a:latin typeface="SamsungOne 400" panose="020B0503030303020204" pitchFamily="34" charset="0"/>
              </a:endParaRPr>
            </a:p>
          </p:txBody>
        </p:sp>
      </p:grpSp>
    </p:spTree>
    <p:extLst>
      <p:ext uri="{BB962C8B-B14F-4D97-AF65-F5344CB8AC3E}">
        <p14:creationId xmlns:p14="http://schemas.microsoft.com/office/powerpoint/2010/main" val="3951013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4722563" y="3289110"/>
            <a:ext cx="2499221" cy="2499221"/>
            <a:chOff x="5074862" y="2936376"/>
            <a:chExt cx="2886075" cy="2886075"/>
          </a:xfrm>
        </p:grpSpPr>
        <p:pic>
          <p:nvPicPr>
            <p:cNvPr id="6" name="Picture 4">
              <a:extLst>
                <a:ext uri="{FF2B5EF4-FFF2-40B4-BE49-F238E27FC236}">
                  <a16:creationId xmlns="" xmlns:a16="http://schemas.microsoft.com/office/drawing/2014/main" id="{A974CA45-2215-4036-B320-2405EDD8A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4862" y="2936376"/>
              <a:ext cx="2886075" cy="2886075"/>
            </a:xfrm>
            <a:prstGeom prst="rect">
              <a:avLst/>
            </a:prstGeom>
            <a:noFill/>
            <a:extLst>
              <a:ext uri="{909E8E84-426E-40DD-AFC4-6F175D3DCCD1}">
                <a14:hiddenFill xmlns:a14="http://schemas.microsoft.com/office/drawing/2010/main">
                  <a:solidFill>
                    <a:srgbClr val="FFFFFF"/>
                  </a:solidFill>
                </a14:hiddenFill>
              </a:ext>
            </a:extLst>
          </p:spPr>
        </p:pic>
        <p:pic>
          <p:nvPicPr>
            <p:cNvPr id="31" name="그래픽 30" descr="닫기">
              <a:extLst>
                <a:ext uri="{FF2B5EF4-FFF2-40B4-BE49-F238E27FC236}">
                  <a16:creationId xmlns="" xmlns:a16="http://schemas.microsoft.com/office/drawing/2014/main" id="{6E0A4E15-2DAC-4D42-BA1A-DCAE25A61ED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986468" y="3141663"/>
              <a:ext cx="336612" cy="336612"/>
            </a:xfrm>
            <a:prstGeom prst="rect">
              <a:avLst/>
            </a:prstGeom>
          </p:spPr>
        </p:pic>
      </p:grpSp>
      <p:grpSp>
        <p:nvGrpSpPr>
          <p:cNvPr id="19" name="그룹 18">
            <a:extLst>
              <a:ext uri="{FF2B5EF4-FFF2-40B4-BE49-F238E27FC236}">
                <a16:creationId xmlns="" xmlns:a16="http://schemas.microsoft.com/office/drawing/2014/main" id="{84E1736F-53C1-47E4-9683-9A4D9E7CDE6A}"/>
              </a:ext>
            </a:extLst>
          </p:cNvPr>
          <p:cNvGrpSpPr/>
          <p:nvPr/>
        </p:nvGrpSpPr>
        <p:grpSpPr>
          <a:xfrm>
            <a:off x="449999" y="450000"/>
            <a:ext cx="9018001" cy="276999"/>
            <a:chOff x="449999" y="450000"/>
            <a:chExt cx="9018001" cy="276999"/>
          </a:xfrm>
        </p:grpSpPr>
        <p:sp>
          <p:nvSpPr>
            <p:cNvPr id="20" name="직사각형 19">
              <a:extLst>
                <a:ext uri="{FF2B5EF4-FFF2-40B4-BE49-F238E27FC236}">
                  <a16:creationId xmlns="" xmlns:a16="http://schemas.microsoft.com/office/drawing/2014/main"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21" name="직사각형 20">
              <a:extLst>
                <a:ext uri="{FF2B5EF4-FFF2-40B4-BE49-F238E27FC236}">
                  <a16:creationId xmlns="" xmlns:a16="http://schemas.microsoft.com/office/drawing/2014/main"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31</a:t>
              </a:r>
            </a:p>
          </p:txBody>
        </p:sp>
      </p:grpSp>
      <p:grpSp>
        <p:nvGrpSpPr>
          <p:cNvPr id="14" name="그룹 13"/>
          <p:cNvGrpSpPr/>
          <p:nvPr/>
        </p:nvGrpSpPr>
        <p:grpSpPr>
          <a:xfrm>
            <a:off x="2640842" y="3922202"/>
            <a:ext cx="1258604" cy="1221645"/>
            <a:chOff x="1585912" y="3461339"/>
            <a:chExt cx="1485901" cy="1442268"/>
          </a:xfrm>
        </p:grpSpPr>
        <p:sp>
          <p:nvSpPr>
            <p:cNvPr id="25" name="직사각형 24"/>
            <p:cNvSpPr/>
            <p:nvPr/>
          </p:nvSpPr>
          <p:spPr>
            <a:xfrm>
              <a:off x="1585912" y="3461339"/>
              <a:ext cx="740093"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6" name="직사각형 25"/>
            <p:cNvSpPr/>
            <p:nvPr/>
          </p:nvSpPr>
          <p:spPr>
            <a:xfrm>
              <a:off x="1585912" y="4181566"/>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7" name="직사각형 26"/>
            <p:cNvSpPr/>
            <p:nvPr/>
          </p:nvSpPr>
          <p:spPr>
            <a:xfrm>
              <a:off x="2326005" y="4181566"/>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sp>
        <p:nvSpPr>
          <p:cNvPr id="24" name="직사각형 23">
            <a:extLst>
              <a:ext uri="{FF2B5EF4-FFF2-40B4-BE49-F238E27FC236}">
                <a16:creationId xmlns="" xmlns:a16="http://schemas.microsoft.com/office/drawing/2014/main" id="{5D0FA3B9-5FEB-458E-BC94-AB11CC4B58C9}"/>
              </a:ext>
            </a:extLst>
          </p:cNvPr>
          <p:cNvSpPr/>
          <p:nvPr/>
        </p:nvSpPr>
        <p:spPr>
          <a:xfrm>
            <a:off x="1348034" y="1550683"/>
            <a:ext cx="799608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rgbClr val="0D0D0D"/>
                </a:solidFill>
                <a:latin typeface="SamsungOne 400" panose="020B0503030303020204" pitchFamily="34" charset="0"/>
              </a:rPr>
              <a:t>Design divide-and-conquer algorithm that solves the Tromino Problem.</a:t>
            </a:r>
          </a:p>
        </p:txBody>
      </p:sp>
      <p:sp>
        <p:nvSpPr>
          <p:cNvPr id="28" name="직사각형 27">
            <a:extLst>
              <a:ext uri="{FF2B5EF4-FFF2-40B4-BE49-F238E27FC236}">
                <a16:creationId xmlns="" xmlns:a16="http://schemas.microsoft.com/office/drawing/2014/main" id="{3B885908-D506-4EF6-8EA9-375133536ADE}"/>
              </a:ext>
            </a:extLst>
          </p:cNvPr>
          <p:cNvSpPr/>
          <p:nvPr/>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nvGrpSpPr>
          <p:cNvPr id="22" name="그룹 21"/>
          <p:cNvGrpSpPr/>
          <p:nvPr/>
        </p:nvGrpSpPr>
        <p:grpSpPr>
          <a:xfrm>
            <a:off x="622396" y="2225013"/>
            <a:ext cx="8911699" cy="738400"/>
            <a:chOff x="622396" y="2225013"/>
            <a:chExt cx="8911699" cy="738400"/>
          </a:xfrm>
        </p:grpSpPr>
        <p:sp>
          <p:nvSpPr>
            <p:cNvPr id="23" name="직사각형 22">
              <a:extLst>
                <a:ext uri="{FF2B5EF4-FFF2-40B4-BE49-F238E27FC236}">
                  <a16:creationId xmlns="" xmlns:a16="http://schemas.microsoft.com/office/drawing/2014/main" id="{5D0FA3B9-5FEB-458E-BC94-AB11CC4B58C9}"/>
                </a:ext>
              </a:extLst>
            </p:cNvPr>
            <p:cNvSpPr/>
            <p:nvPr/>
          </p:nvSpPr>
          <p:spPr>
            <a:xfrm>
              <a:off x="646483" y="2512007"/>
              <a:ext cx="8887612" cy="451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400"/>
                </a:spcAft>
                <a:buSzPct val="120000"/>
                <a:buBlip>
                  <a:blip r:embed="rId5"/>
                </a:buBlip>
                <a:defRPr/>
              </a:pPr>
              <a:r>
                <a:rPr lang="en-US" altLang="ko-KR" sz="1300" dirty="0">
                  <a:solidFill>
                    <a:srgbClr val="0D0D0D"/>
                  </a:solidFill>
                  <a:latin typeface="SamsungOne 400" panose="020B0503030303020204" pitchFamily="34" charset="0"/>
                </a:rPr>
                <a:t>For example, consider a way to cover all compartments with a </a:t>
              </a:r>
              <a:r>
                <a:rPr lang="en-US" altLang="ko-KR" sz="1300" dirty="0" err="1">
                  <a:solidFill>
                    <a:srgbClr val="0D0D0D"/>
                  </a:solidFill>
                  <a:latin typeface="SamsungOne 400" panose="020B0503030303020204" pitchFamily="34" charset="0"/>
                </a:rPr>
                <a:t>tromino</a:t>
              </a:r>
              <a:r>
                <a:rPr lang="en-US" altLang="ko-KR" sz="1300" dirty="0">
                  <a:solidFill>
                    <a:srgbClr val="0D0D0D"/>
                  </a:solidFill>
                  <a:latin typeface="SamsungOne 400" panose="020B0503030303020204" pitchFamily="34" charset="0"/>
                </a:rPr>
                <a:t> on a 4*4 board and an 8*8 board.</a:t>
              </a:r>
            </a:p>
            <a:p>
              <a:pPr marL="115888" indent="-115888" latinLnBrk="0">
                <a:spcAft>
                  <a:spcPts val="400"/>
                </a:spcAft>
                <a:buSzPct val="120000"/>
                <a:buBlip>
                  <a:blip r:embed="rId5"/>
                </a:buBlip>
                <a:defRPr/>
              </a:pPr>
              <a:r>
                <a:rPr lang="en-US" altLang="ko-KR" sz="1300" dirty="0">
                  <a:solidFill>
                    <a:srgbClr val="0D0D0D"/>
                  </a:solidFill>
                  <a:latin typeface="SamsungOne 400" panose="020B0503030303020204" pitchFamily="34" charset="0"/>
                </a:rPr>
                <a:t>Think about dividing a given board into four.</a:t>
              </a:r>
            </a:p>
          </p:txBody>
        </p:sp>
        <p:sp>
          <p:nvSpPr>
            <p:cNvPr id="30" name="모서리가 둥근 직사각형 29"/>
            <p:cNvSpPr/>
            <p:nvPr/>
          </p:nvSpPr>
          <p:spPr>
            <a:xfrm>
              <a:off x="622396" y="2225013"/>
              <a:ext cx="382137" cy="197893"/>
            </a:xfrm>
            <a:prstGeom prst="roundRect">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altLang="ko-KR" sz="1200" b="1" dirty="0" smtClean="0">
                  <a:solidFill>
                    <a:schemeClr val="bg1"/>
                  </a:solidFill>
                  <a:latin typeface="SamsungOne 400" panose="020B0503030303020204" pitchFamily="34" charset="0"/>
                  <a:ea typeface="SamsungOne 400" panose="020B0503030303020204" pitchFamily="34" charset="0"/>
                </a:rPr>
                <a:t>Hint</a:t>
              </a:r>
              <a:endParaRPr lang="ko-KR" altLang="en-US" sz="1200" b="1" dirty="0">
                <a:solidFill>
                  <a:schemeClr val="bg1"/>
                </a:solidFill>
                <a:latin typeface="SamsungOne 400" panose="020B0503030303020204" pitchFamily="34" charset="0"/>
              </a:endParaRPr>
            </a:p>
          </p:txBody>
        </p:sp>
      </p:grpSp>
    </p:spTree>
    <p:extLst>
      <p:ext uri="{BB962C8B-B14F-4D97-AF65-F5344CB8AC3E}">
        <p14:creationId xmlns:p14="http://schemas.microsoft.com/office/powerpoint/2010/main" val="1512142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 xmlns:a16="http://schemas.microsoft.com/office/drawing/2014/main" id="{84E1736F-53C1-47E4-9683-9A4D9E7CDE6A}"/>
              </a:ext>
            </a:extLst>
          </p:cNvPr>
          <p:cNvGrpSpPr/>
          <p:nvPr/>
        </p:nvGrpSpPr>
        <p:grpSpPr>
          <a:xfrm>
            <a:off x="449999" y="450000"/>
            <a:ext cx="9018001" cy="276999"/>
            <a:chOff x="449999" y="450000"/>
            <a:chExt cx="9018001" cy="276999"/>
          </a:xfrm>
        </p:grpSpPr>
        <p:sp>
          <p:nvSpPr>
            <p:cNvPr id="42" name="직사각형 41">
              <a:extLst>
                <a:ext uri="{FF2B5EF4-FFF2-40B4-BE49-F238E27FC236}">
                  <a16:creationId xmlns="" xmlns:a16="http://schemas.microsoft.com/office/drawing/2014/main" id="{C32D9EA2-1ED8-48FD-8F81-A1A46A99325F}"/>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43" name="직사각형 42">
              <a:extLst>
                <a:ext uri="{FF2B5EF4-FFF2-40B4-BE49-F238E27FC236}">
                  <a16:creationId xmlns="" xmlns:a16="http://schemas.microsoft.com/office/drawing/2014/main" id="{8C98DE74-C1E8-462A-B03C-F34D8A00829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SharpSans-Medium" pitchFamily="2" charset="0"/>
                  <a:ea typeface="SamsungSharpSans-Medium" pitchFamily="2" charset="0"/>
                  <a:cs typeface="SamsungSharpSans-Medium" pitchFamily="2" charset="0"/>
                </a:rPr>
                <a:t>UNIT  </a:t>
              </a:r>
              <a:r>
                <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31</a:t>
              </a:r>
            </a:p>
          </p:txBody>
        </p:sp>
      </p:grpSp>
      <p:grpSp>
        <p:nvGrpSpPr>
          <p:cNvPr id="9" name="그룹 8"/>
          <p:cNvGrpSpPr/>
          <p:nvPr/>
        </p:nvGrpSpPr>
        <p:grpSpPr>
          <a:xfrm>
            <a:off x="5041328" y="2933411"/>
            <a:ext cx="2924959" cy="2890484"/>
            <a:chOff x="5041328" y="2933411"/>
            <a:chExt cx="2924959" cy="2890484"/>
          </a:xfrm>
        </p:grpSpPr>
        <p:pic>
          <p:nvPicPr>
            <p:cNvPr id="58" name="Picture 4">
              <a:extLst>
                <a:ext uri="{FF2B5EF4-FFF2-40B4-BE49-F238E27FC236}">
                  <a16:creationId xmlns="" xmlns:a16="http://schemas.microsoft.com/office/drawing/2014/main" id="{A974CA45-2215-4036-B320-2405EDD8A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4862" y="2936376"/>
              <a:ext cx="2886075"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a:extLst>
                <a:ext uri="{FF2B5EF4-FFF2-40B4-BE49-F238E27FC236}">
                  <a16:creationId xmlns="" xmlns:a16="http://schemas.microsoft.com/office/drawing/2014/main" id="{F29BB8C4-05FE-4562-9E8B-F35AEA6C1829}"/>
                </a:ext>
              </a:extLst>
            </p:cNvPr>
            <p:cNvGrpSpPr/>
            <p:nvPr/>
          </p:nvGrpSpPr>
          <p:grpSpPr>
            <a:xfrm rot="10800000">
              <a:off x="6517899" y="2933411"/>
              <a:ext cx="1448388" cy="1455546"/>
              <a:chOff x="6728156" y="2095485"/>
              <a:chExt cx="1448388" cy="1455546"/>
            </a:xfrm>
          </p:grpSpPr>
          <p:sp>
            <p:nvSpPr>
              <p:cNvPr id="44" name="직사각형 43">
                <a:extLst>
                  <a:ext uri="{FF2B5EF4-FFF2-40B4-BE49-F238E27FC236}">
                    <a16:creationId xmlns="" xmlns:a16="http://schemas.microsoft.com/office/drawing/2014/main" id="{9B137B44-FA2F-44A4-BDC1-6098A02A24FB}"/>
                  </a:ext>
                </a:extLst>
              </p:cNvPr>
              <p:cNvSpPr/>
              <p:nvPr/>
            </p:nvSpPr>
            <p:spPr>
              <a:xfrm>
                <a:off x="6728156" y="2095485"/>
                <a:ext cx="737118" cy="740007"/>
              </a:xfrm>
              <a:prstGeom prst="rect">
                <a:avLst/>
              </a:prstGeom>
              <a:solidFill>
                <a:schemeClr val="accent4"/>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45" name="직사각형 44">
                <a:extLst>
                  <a:ext uri="{FF2B5EF4-FFF2-40B4-BE49-F238E27FC236}">
                    <a16:creationId xmlns="" xmlns:a16="http://schemas.microsoft.com/office/drawing/2014/main" id="{F8DB042F-44C8-49A6-B3EA-94043B29BA89}"/>
                  </a:ext>
                </a:extLst>
              </p:cNvPr>
              <p:cNvSpPr/>
              <p:nvPr/>
            </p:nvSpPr>
            <p:spPr>
              <a:xfrm>
                <a:off x="7465274" y="2830887"/>
                <a:ext cx="711270" cy="715538"/>
              </a:xfrm>
              <a:prstGeom prst="rect">
                <a:avLst/>
              </a:prstGeom>
              <a:solidFill>
                <a:schemeClr val="accent4"/>
              </a:solidFill>
              <a:ln w="19050">
                <a:solidFill>
                  <a:schemeClr val="accent4"/>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46" name="직사각형 45">
                <a:extLst>
                  <a:ext uri="{FF2B5EF4-FFF2-40B4-BE49-F238E27FC236}">
                    <a16:creationId xmlns="" xmlns:a16="http://schemas.microsoft.com/office/drawing/2014/main" id="{600EB612-227D-4888-80A2-D87505D68B3B}"/>
                  </a:ext>
                </a:extLst>
              </p:cNvPr>
              <p:cNvSpPr/>
              <p:nvPr/>
            </p:nvSpPr>
            <p:spPr>
              <a:xfrm>
                <a:off x="6728156" y="2835491"/>
                <a:ext cx="737118" cy="715540"/>
              </a:xfrm>
              <a:prstGeom prst="rect">
                <a:avLst/>
              </a:prstGeom>
              <a:solidFill>
                <a:schemeClr val="accent4"/>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grpSp>
          <p:nvGrpSpPr>
            <p:cNvPr id="59" name="그룹 58">
              <a:extLst>
                <a:ext uri="{FF2B5EF4-FFF2-40B4-BE49-F238E27FC236}">
                  <a16:creationId xmlns="" xmlns:a16="http://schemas.microsoft.com/office/drawing/2014/main" id="{89123F64-8E39-46F1-886F-A762FF3BA747}"/>
                </a:ext>
              </a:extLst>
            </p:cNvPr>
            <p:cNvGrpSpPr/>
            <p:nvPr/>
          </p:nvGrpSpPr>
          <p:grpSpPr>
            <a:xfrm rot="16200000">
              <a:off x="5766954" y="3644944"/>
              <a:ext cx="1468857" cy="1493808"/>
              <a:chOff x="1742226" y="3408527"/>
              <a:chExt cx="1468857" cy="1493808"/>
            </a:xfrm>
            <a:solidFill>
              <a:schemeClr val="accent1"/>
            </a:solidFill>
          </p:grpSpPr>
          <p:sp>
            <p:nvSpPr>
              <p:cNvPr id="60" name="직사각형 59">
                <a:extLst>
                  <a:ext uri="{FF2B5EF4-FFF2-40B4-BE49-F238E27FC236}">
                    <a16:creationId xmlns="" xmlns:a16="http://schemas.microsoft.com/office/drawing/2014/main" id="{C929370E-A058-4605-8811-057DDAE685E2}"/>
                  </a:ext>
                </a:extLst>
              </p:cNvPr>
              <p:cNvSpPr/>
              <p:nvPr/>
            </p:nvSpPr>
            <p:spPr>
              <a:xfrm>
                <a:off x="1762698" y="3408527"/>
                <a:ext cx="737118" cy="741785"/>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61" name="직사각형 60">
                <a:extLst>
                  <a:ext uri="{FF2B5EF4-FFF2-40B4-BE49-F238E27FC236}">
                    <a16:creationId xmlns="" xmlns:a16="http://schemas.microsoft.com/office/drawing/2014/main" id="{BAA93ABA-FB1F-441D-BF76-88BBD17CD9E6}"/>
                  </a:ext>
                </a:extLst>
              </p:cNvPr>
              <p:cNvSpPr/>
              <p:nvPr/>
            </p:nvSpPr>
            <p:spPr>
              <a:xfrm>
                <a:off x="2471081" y="4143767"/>
                <a:ext cx="740002" cy="758568"/>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62" name="직사각형 61">
                <a:extLst>
                  <a:ext uri="{FF2B5EF4-FFF2-40B4-BE49-F238E27FC236}">
                    <a16:creationId xmlns="" xmlns:a16="http://schemas.microsoft.com/office/drawing/2014/main" id="{B82E72ED-492B-4FAE-82AD-2506B5F583C3}"/>
                  </a:ext>
                </a:extLst>
              </p:cNvPr>
              <p:cNvSpPr/>
              <p:nvPr/>
            </p:nvSpPr>
            <p:spPr>
              <a:xfrm>
                <a:off x="1742226" y="4143765"/>
                <a:ext cx="737118" cy="749387"/>
              </a:xfrm>
              <a:prstGeom prst="rect">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grpSp>
          <p:nvGrpSpPr>
            <p:cNvPr id="63" name="그룹 62">
              <a:extLst>
                <a:ext uri="{FF2B5EF4-FFF2-40B4-BE49-F238E27FC236}">
                  <a16:creationId xmlns="" xmlns:a16="http://schemas.microsoft.com/office/drawing/2014/main" id="{320E6A21-2BA9-473D-84A8-F3C71FB0A430}"/>
                </a:ext>
              </a:extLst>
            </p:cNvPr>
            <p:cNvGrpSpPr/>
            <p:nvPr/>
          </p:nvGrpSpPr>
          <p:grpSpPr>
            <a:xfrm rot="16200000">
              <a:off x="6510968" y="4370093"/>
              <a:ext cx="1448389" cy="1457326"/>
              <a:chOff x="6728156" y="2093706"/>
              <a:chExt cx="1448389" cy="1457326"/>
            </a:xfrm>
          </p:grpSpPr>
          <p:sp>
            <p:nvSpPr>
              <p:cNvPr id="64" name="직사각형 63">
                <a:extLst>
                  <a:ext uri="{FF2B5EF4-FFF2-40B4-BE49-F238E27FC236}">
                    <a16:creationId xmlns="" xmlns:a16="http://schemas.microsoft.com/office/drawing/2014/main" id="{8267850A-BFF7-4209-9236-B7087090F61B}"/>
                  </a:ext>
                </a:extLst>
              </p:cNvPr>
              <p:cNvSpPr/>
              <p:nvPr/>
            </p:nvSpPr>
            <p:spPr>
              <a:xfrm>
                <a:off x="6728156" y="2093706"/>
                <a:ext cx="737118" cy="741785"/>
              </a:xfrm>
              <a:prstGeom prst="rect">
                <a:avLst/>
              </a:prstGeom>
              <a:solidFill>
                <a:schemeClr val="accent6"/>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65" name="직사각형 64">
                <a:extLst>
                  <a:ext uri="{FF2B5EF4-FFF2-40B4-BE49-F238E27FC236}">
                    <a16:creationId xmlns="" xmlns:a16="http://schemas.microsoft.com/office/drawing/2014/main" id="{77EC8340-3556-4EA3-9736-EF661D77C109}"/>
                  </a:ext>
                </a:extLst>
              </p:cNvPr>
              <p:cNvSpPr/>
              <p:nvPr/>
            </p:nvSpPr>
            <p:spPr>
              <a:xfrm>
                <a:off x="7465275" y="2816375"/>
                <a:ext cx="711270" cy="734657"/>
              </a:xfrm>
              <a:prstGeom prst="rect">
                <a:avLst/>
              </a:prstGeom>
              <a:solidFill>
                <a:schemeClr val="accent6"/>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66" name="직사각형 65">
                <a:extLst>
                  <a:ext uri="{FF2B5EF4-FFF2-40B4-BE49-F238E27FC236}">
                    <a16:creationId xmlns="" xmlns:a16="http://schemas.microsoft.com/office/drawing/2014/main" id="{1ED00B0F-437B-454E-8C70-AE58F11D91F1}"/>
                  </a:ext>
                </a:extLst>
              </p:cNvPr>
              <p:cNvSpPr/>
              <p:nvPr/>
            </p:nvSpPr>
            <p:spPr>
              <a:xfrm>
                <a:off x="6728156" y="2835491"/>
                <a:ext cx="737118" cy="715540"/>
              </a:xfrm>
              <a:prstGeom prst="rect">
                <a:avLst/>
              </a:prstGeom>
              <a:solidFill>
                <a:schemeClr val="accent6"/>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sp>
          <p:nvSpPr>
            <p:cNvPr id="67" name="직사각형 66">
              <a:extLst>
                <a:ext uri="{FF2B5EF4-FFF2-40B4-BE49-F238E27FC236}">
                  <a16:creationId xmlns="" xmlns:a16="http://schemas.microsoft.com/office/drawing/2014/main" id="{C6A0FD4F-BCFD-493D-B0ED-575C504F423C}"/>
                </a:ext>
              </a:extLst>
            </p:cNvPr>
            <p:cNvSpPr/>
            <p:nvPr/>
          </p:nvSpPr>
          <p:spPr>
            <a:xfrm>
              <a:off x="5041328" y="4360152"/>
              <a:ext cx="737118" cy="741785"/>
            </a:xfrm>
            <a:prstGeom prst="rect">
              <a:avLst/>
            </a:prstGeom>
            <a:solidFill>
              <a:schemeClr val="accent4"/>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68" name="직사각형 67">
              <a:extLst>
                <a:ext uri="{FF2B5EF4-FFF2-40B4-BE49-F238E27FC236}">
                  <a16:creationId xmlns="" xmlns:a16="http://schemas.microsoft.com/office/drawing/2014/main" id="{E60A5625-6403-4F0F-AD73-B879CC82B09C}"/>
                </a:ext>
              </a:extLst>
            </p:cNvPr>
            <p:cNvSpPr/>
            <p:nvPr/>
          </p:nvSpPr>
          <p:spPr>
            <a:xfrm>
              <a:off x="5778446" y="5108760"/>
              <a:ext cx="738290" cy="715135"/>
            </a:xfrm>
            <a:prstGeom prst="rect">
              <a:avLst/>
            </a:prstGeom>
            <a:solidFill>
              <a:schemeClr val="accent4"/>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69" name="직사각형 68">
              <a:extLst>
                <a:ext uri="{FF2B5EF4-FFF2-40B4-BE49-F238E27FC236}">
                  <a16:creationId xmlns="" xmlns:a16="http://schemas.microsoft.com/office/drawing/2014/main" id="{CFC80D02-1660-48B5-A4BC-D705313A7986}"/>
                </a:ext>
              </a:extLst>
            </p:cNvPr>
            <p:cNvSpPr/>
            <p:nvPr/>
          </p:nvSpPr>
          <p:spPr>
            <a:xfrm>
              <a:off x="5041328" y="5101937"/>
              <a:ext cx="737118" cy="715540"/>
            </a:xfrm>
            <a:prstGeom prst="rect">
              <a:avLst/>
            </a:prstGeom>
            <a:solidFill>
              <a:schemeClr val="accent4"/>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0" name="직사각형 69">
              <a:extLst>
                <a:ext uri="{FF2B5EF4-FFF2-40B4-BE49-F238E27FC236}">
                  <a16:creationId xmlns="" xmlns:a16="http://schemas.microsoft.com/office/drawing/2014/main" id="{AACE5628-B389-4E37-9EA6-DF637ACF3BD2}"/>
                </a:ext>
              </a:extLst>
            </p:cNvPr>
            <p:cNvSpPr/>
            <p:nvPr/>
          </p:nvSpPr>
          <p:spPr>
            <a:xfrm>
              <a:off x="5041328" y="2936514"/>
              <a:ext cx="751654" cy="741785"/>
            </a:xfrm>
            <a:prstGeom prst="rect">
              <a:avLst/>
            </a:prstGeom>
            <a:solidFill>
              <a:schemeClr val="accent2"/>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1" name="직사각형 70">
              <a:extLst>
                <a:ext uri="{FF2B5EF4-FFF2-40B4-BE49-F238E27FC236}">
                  <a16:creationId xmlns="" xmlns:a16="http://schemas.microsoft.com/office/drawing/2014/main" id="{C5A367D8-2D03-4DB8-AD3F-ABFCD6126A33}"/>
                </a:ext>
              </a:extLst>
            </p:cNvPr>
            <p:cNvSpPr/>
            <p:nvPr/>
          </p:nvSpPr>
          <p:spPr>
            <a:xfrm>
              <a:off x="5778446" y="3678299"/>
              <a:ext cx="711270" cy="715540"/>
            </a:xfrm>
            <a:prstGeom prst="rect">
              <a:avLst/>
            </a:prstGeom>
            <a:solidFill>
              <a:schemeClr val="accent2"/>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2" name="직사각형 71">
              <a:extLst>
                <a:ext uri="{FF2B5EF4-FFF2-40B4-BE49-F238E27FC236}">
                  <a16:creationId xmlns="" xmlns:a16="http://schemas.microsoft.com/office/drawing/2014/main" id="{731BB856-14D0-40CF-99EA-BC18936BEF4F}"/>
                </a:ext>
              </a:extLst>
            </p:cNvPr>
            <p:cNvSpPr/>
            <p:nvPr/>
          </p:nvSpPr>
          <p:spPr>
            <a:xfrm>
              <a:off x="5041328" y="3678299"/>
              <a:ext cx="737118" cy="715540"/>
            </a:xfrm>
            <a:prstGeom prst="rect">
              <a:avLst/>
            </a:prstGeom>
            <a:solidFill>
              <a:schemeClr val="accent2"/>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8" name="직사각형 7"/>
            <p:cNvSpPr/>
            <p:nvPr/>
          </p:nvSpPr>
          <p:spPr>
            <a:xfrm>
              <a:off x="5788598" y="2935971"/>
              <a:ext cx="701118" cy="745294"/>
            </a:xfrm>
            <a:prstGeom prst="rect">
              <a:avLst/>
            </a:prstGeom>
            <a:solidFill>
              <a:srgbClr val="7F7F7F"/>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pic>
        <p:nvPicPr>
          <p:cNvPr id="51" name="그래픽 50" descr="닫기">
            <a:extLst>
              <a:ext uri="{FF2B5EF4-FFF2-40B4-BE49-F238E27FC236}">
                <a16:creationId xmlns="" xmlns:a16="http://schemas.microsoft.com/office/drawing/2014/main" id="{25E89DFE-F99E-4446-AD62-6F0452933DD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979437" y="3125893"/>
            <a:ext cx="336612" cy="336612"/>
          </a:xfrm>
          <a:prstGeom prst="rect">
            <a:avLst/>
          </a:prstGeom>
        </p:spPr>
      </p:pic>
      <p:grpSp>
        <p:nvGrpSpPr>
          <p:cNvPr id="38" name="그룹 37"/>
          <p:cNvGrpSpPr/>
          <p:nvPr/>
        </p:nvGrpSpPr>
        <p:grpSpPr>
          <a:xfrm>
            <a:off x="2479559" y="3461339"/>
            <a:ext cx="1485901" cy="1442268"/>
            <a:chOff x="1585912" y="3461339"/>
            <a:chExt cx="1485901" cy="1442268"/>
          </a:xfrm>
        </p:grpSpPr>
        <p:sp>
          <p:nvSpPr>
            <p:cNvPr id="39" name="직사각형 38"/>
            <p:cNvSpPr/>
            <p:nvPr/>
          </p:nvSpPr>
          <p:spPr>
            <a:xfrm>
              <a:off x="1585912" y="3461339"/>
              <a:ext cx="740093"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0" name="직사각형 39"/>
            <p:cNvSpPr/>
            <p:nvPr/>
          </p:nvSpPr>
          <p:spPr>
            <a:xfrm>
              <a:off x="1585912" y="4181566"/>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47" name="직사각형 46"/>
            <p:cNvSpPr/>
            <p:nvPr/>
          </p:nvSpPr>
          <p:spPr>
            <a:xfrm>
              <a:off x="2326005" y="4181566"/>
              <a:ext cx="745808" cy="722041"/>
            </a:xfrm>
            <a:prstGeom prst="rect">
              <a:avLst/>
            </a:prstGeom>
            <a:solidFill>
              <a:srgbClr val="ECEFF6"/>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sp>
        <p:nvSpPr>
          <p:cNvPr id="48" name="직사각형 47">
            <a:extLst>
              <a:ext uri="{FF2B5EF4-FFF2-40B4-BE49-F238E27FC236}">
                <a16:creationId xmlns="" xmlns:a16="http://schemas.microsoft.com/office/drawing/2014/main" id="{5D0FA3B9-5FEB-458E-BC94-AB11CC4B58C9}"/>
              </a:ext>
            </a:extLst>
          </p:cNvPr>
          <p:cNvSpPr/>
          <p:nvPr/>
        </p:nvSpPr>
        <p:spPr>
          <a:xfrm>
            <a:off x="1348034" y="1550683"/>
            <a:ext cx="799608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1000"/>
              </a:spcAft>
              <a:buSzPct val="120000"/>
              <a:defRPr/>
            </a:pPr>
            <a:r>
              <a:rPr lang="en-US" altLang="ko-KR" sz="1300" dirty="0">
                <a:solidFill>
                  <a:srgbClr val="0D0D0D"/>
                </a:solidFill>
                <a:latin typeface="SamsungOne 400" panose="020B0503030303020204" pitchFamily="34" charset="0"/>
              </a:rPr>
              <a:t>Design divide-and-conquer algorithm that solves the Tromino Problem.</a:t>
            </a:r>
          </a:p>
        </p:txBody>
      </p:sp>
      <p:sp>
        <p:nvSpPr>
          <p:cNvPr id="49" name="직사각형 48">
            <a:extLst>
              <a:ext uri="{FF2B5EF4-FFF2-40B4-BE49-F238E27FC236}">
                <a16:creationId xmlns="" xmlns:a16="http://schemas.microsoft.com/office/drawing/2014/main" id="{3B885908-D506-4EF6-8EA9-375133536ADE}"/>
              </a:ext>
            </a:extLst>
          </p:cNvPr>
          <p:cNvSpPr/>
          <p:nvPr/>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nvGrpSpPr>
          <p:cNvPr id="52" name="그룹 51"/>
          <p:cNvGrpSpPr/>
          <p:nvPr/>
        </p:nvGrpSpPr>
        <p:grpSpPr>
          <a:xfrm>
            <a:off x="622396" y="2225013"/>
            <a:ext cx="8911699" cy="487049"/>
            <a:chOff x="622396" y="2225013"/>
            <a:chExt cx="8911699" cy="487049"/>
          </a:xfrm>
        </p:grpSpPr>
        <p:sp>
          <p:nvSpPr>
            <p:cNvPr id="53" name="직사각형 52">
              <a:extLst>
                <a:ext uri="{FF2B5EF4-FFF2-40B4-BE49-F238E27FC236}">
                  <a16:creationId xmlns="" xmlns:a16="http://schemas.microsoft.com/office/drawing/2014/main" id="{5D0FA3B9-5FEB-458E-BC94-AB11CC4B58C9}"/>
                </a:ext>
              </a:extLst>
            </p:cNvPr>
            <p:cNvSpPr/>
            <p:nvPr/>
          </p:nvSpPr>
          <p:spPr>
            <a:xfrm>
              <a:off x="646483" y="2512007"/>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400"/>
                </a:spcAft>
                <a:buSzPct val="120000"/>
                <a:buBlip>
                  <a:blip r:embed="rId6"/>
                </a:buBlip>
                <a:defRPr/>
              </a:pPr>
              <a:r>
                <a:rPr lang="en-US" altLang="ko-KR" sz="1300" dirty="0">
                  <a:solidFill>
                    <a:srgbClr val="0D0D0D"/>
                  </a:solidFill>
                  <a:latin typeface="SamsungOne 400" panose="020B0503030303020204" pitchFamily="34" charset="0"/>
                </a:rPr>
                <a:t>The given board can be covered with a </a:t>
              </a:r>
              <a:r>
                <a:rPr lang="en-US" altLang="ko-KR" sz="1300" dirty="0" err="1">
                  <a:solidFill>
                    <a:srgbClr val="0D0D0D"/>
                  </a:solidFill>
                  <a:latin typeface="SamsungOne 400" panose="020B0503030303020204" pitchFamily="34" charset="0"/>
                </a:rPr>
                <a:t>tromino</a:t>
              </a:r>
              <a:r>
                <a:rPr lang="en-US" altLang="ko-KR" sz="1300" dirty="0">
                  <a:solidFill>
                    <a:srgbClr val="0D0D0D"/>
                  </a:solidFill>
                  <a:latin typeface="SamsungOne 400" panose="020B0503030303020204" pitchFamily="34" charset="0"/>
                </a:rPr>
                <a:t> as shown below.</a:t>
              </a:r>
            </a:p>
          </p:txBody>
        </p:sp>
        <p:sp>
          <p:nvSpPr>
            <p:cNvPr id="54" name="모서리가 둥근 직사각형 53"/>
            <p:cNvSpPr/>
            <p:nvPr/>
          </p:nvSpPr>
          <p:spPr>
            <a:xfrm>
              <a:off x="622396" y="2225013"/>
              <a:ext cx="382137" cy="197893"/>
            </a:xfrm>
            <a:prstGeom prst="roundRect">
              <a:avLst/>
            </a:prstGeom>
            <a:solidFill>
              <a:srgbClr val="1429A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altLang="ko-KR" sz="1200" b="1" dirty="0" smtClean="0">
                  <a:solidFill>
                    <a:schemeClr val="bg1"/>
                  </a:solidFill>
                  <a:latin typeface="SamsungOne 400" panose="020B0503030303020204" pitchFamily="34" charset="0"/>
                  <a:ea typeface="SamsungOne 400" panose="020B0503030303020204" pitchFamily="34" charset="0"/>
                </a:rPr>
                <a:t>Hint</a:t>
              </a:r>
              <a:endParaRPr lang="ko-KR" altLang="en-US" sz="1200" b="1" dirty="0">
                <a:solidFill>
                  <a:schemeClr val="bg1"/>
                </a:solidFill>
                <a:latin typeface="SamsungOne 400" panose="020B0503030303020204" pitchFamily="34" charset="0"/>
              </a:endParaRPr>
            </a:p>
          </p:txBody>
        </p:sp>
      </p:grpSp>
    </p:spTree>
    <p:extLst>
      <p:ext uri="{BB962C8B-B14F-4D97-AF65-F5344CB8AC3E}">
        <p14:creationId xmlns:p14="http://schemas.microsoft.com/office/powerpoint/2010/main" val="21650855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980167" y="2945416"/>
            <a:ext cx="8267731" cy="927572"/>
            <a:chOff x="980167" y="2522336"/>
            <a:chExt cx="8267731" cy="927572"/>
          </a:xfrm>
        </p:grpSpPr>
        <p:sp>
          <p:nvSpPr>
            <p:cNvPr id="8" name="직사각형 133">
              <a:extLst>
                <a:ext uri="{FF2B5EF4-FFF2-40B4-BE49-F238E27FC236}">
                  <a16:creationId xmlns="" xmlns:a16="http://schemas.microsoft.com/office/drawing/2014/main" id="{551F01E8-8777-4A7B-AD71-63E7C805C68C}"/>
                </a:ext>
              </a:extLst>
            </p:cNvPr>
            <p:cNvSpPr/>
            <p:nvPr/>
          </p:nvSpPr>
          <p:spPr>
            <a:xfrm>
              <a:off x="980167" y="2895910"/>
              <a:ext cx="826773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3600" dirty="0">
                  <a:solidFill>
                    <a:schemeClr val="tx1"/>
                  </a:solidFill>
                  <a:latin typeface="Samsung Sharp Sans" pitchFamily="2" charset="0"/>
                  <a:ea typeface="Samsung Sharp Sans" pitchFamily="2" charset="0"/>
                  <a:cs typeface="Samsung Sharp Sans" pitchFamily="2" charset="0"/>
                </a:rPr>
                <a:t>Dynamic Programming</a:t>
              </a:r>
            </a:p>
          </p:txBody>
        </p:sp>
        <p:sp>
          <p:nvSpPr>
            <p:cNvPr id="9" name="직사각형 133">
              <a:extLst>
                <a:ext uri="{FF2B5EF4-FFF2-40B4-BE49-F238E27FC236}">
                  <a16:creationId xmlns="" xmlns:a16="http://schemas.microsoft.com/office/drawing/2014/main"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32.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5710787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objective (1/3)</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9" name="직사각형 18">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0" name="그룹 19"/>
          <p:cNvGrpSpPr/>
          <p:nvPr/>
        </p:nvGrpSpPr>
        <p:grpSpPr>
          <a:xfrm>
            <a:off x="441747" y="1504783"/>
            <a:ext cx="8902281" cy="233767"/>
            <a:chOff x="441747" y="1504783"/>
            <a:chExt cx="8902281" cy="233767"/>
          </a:xfrm>
        </p:grpSpPr>
        <p:sp>
          <p:nvSpPr>
            <p:cNvPr id="21" name="직사각형 20">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22"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23" name="직사각형 22">
            <a:extLst>
              <a:ext uri="{FF2B5EF4-FFF2-40B4-BE49-F238E27FC236}">
                <a16:creationId xmlns:a16="http://schemas.microsoft.com/office/drawing/2014/main" xmlns="" id="{E2A9BF97-4B7B-4446-9E67-15F403A2A740}"/>
              </a:ext>
            </a:extLst>
          </p:cNvPr>
          <p:cNvSpPr/>
          <p:nvPr/>
        </p:nvSpPr>
        <p:spPr>
          <a:xfrm>
            <a:off x="711198" y="1891243"/>
            <a:ext cx="8632827"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will be able to understand dynamic programming and calculate the Fibonacci sequence using dynamic programming.</a:t>
            </a:r>
          </a:p>
        </p:txBody>
      </p:sp>
      <p:sp>
        <p:nvSpPr>
          <p:cNvPr id="24" name="직사각형 23">
            <a:extLst>
              <a:ext uri="{FF2B5EF4-FFF2-40B4-BE49-F238E27FC236}">
                <a16:creationId xmlns:a16="http://schemas.microsoft.com/office/drawing/2014/main" xmlns="" id="{378E69BB-5596-4063-89A0-98BD99082961}"/>
              </a:ext>
            </a:extLst>
          </p:cNvPr>
          <p:cNvSpPr/>
          <p:nvPr/>
        </p:nvSpPr>
        <p:spPr>
          <a:xfrm>
            <a:off x="711200" y="2671022"/>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will be able to calculate the binomial coefficient using Pascal’s triangle.</a:t>
            </a:r>
          </a:p>
        </p:txBody>
      </p:sp>
      <p:sp>
        <p:nvSpPr>
          <p:cNvPr id="25" name="직사각형 24">
            <a:extLst>
              <a:ext uri="{FF2B5EF4-FFF2-40B4-BE49-F238E27FC236}">
                <a16:creationId xmlns:a16="http://schemas.microsoft.com/office/drawing/2014/main" xmlns="" id="{E8393C07-6CD9-4BC1-8FE8-B1229DC1B182}"/>
              </a:ext>
            </a:extLst>
          </p:cNvPr>
          <p:cNvSpPr/>
          <p:nvPr/>
        </p:nvSpPr>
        <p:spPr>
          <a:xfrm>
            <a:off x="711199" y="3265167"/>
            <a:ext cx="8632825"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Learners will be able to solve the optimization problem by using recursive relationship in the bottom-up fashion.</a:t>
            </a:r>
            <a:endParaRPr lang="ko-KR" altLang="en-US" sz="1300" dirty="0">
              <a:solidFill>
                <a:prstClr val="black">
                  <a:lumMod val="85000"/>
                  <a:lumOff val="15000"/>
                </a:prstClr>
              </a:solidFill>
              <a:latin typeface="SamsungOne 400" panose="020B0503030303020204" pitchFamily="34" charset="0"/>
            </a:endParaRPr>
          </a:p>
        </p:txBody>
      </p:sp>
    </p:spTree>
    <p:extLst>
      <p:ext uri="{BB962C8B-B14F-4D97-AF65-F5344CB8AC3E}">
        <p14:creationId xmlns:p14="http://schemas.microsoft.com/office/powerpoint/2010/main" val="2608156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(2/3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16" name="직사각형 15">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7" name="그룹 16"/>
          <p:cNvGrpSpPr/>
          <p:nvPr/>
        </p:nvGrpSpPr>
        <p:grpSpPr>
          <a:xfrm>
            <a:off x="441747" y="1504783"/>
            <a:ext cx="8902281" cy="233767"/>
            <a:chOff x="441747" y="1504783"/>
            <a:chExt cx="8902281" cy="233767"/>
          </a:xfrm>
        </p:grpSpPr>
        <p:sp>
          <p:nvSpPr>
            <p:cNvPr id="18" name="직사각형 17">
              <a:extLst>
                <a:ext uri="{FF2B5EF4-FFF2-40B4-BE49-F238E27FC236}">
                  <a16:creationId xmlns="" xmlns:a16="http://schemas.microsoft.com/office/drawing/2014/main"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19" name="AutoShape 2">
              <a:extLst>
                <a:ext uri="{FF2B5EF4-FFF2-40B4-BE49-F238E27FC236}">
                  <a16:creationId xmlns="" xmlns:a16="http://schemas.microsoft.com/office/drawing/2014/main"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20" name="직사각형 19">
            <a:extLst>
              <a:ext uri="{FF2B5EF4-FFF2-40B4-BE49-F238E27FC236}">
                <a16:creationId xmlns="" xmlns:a16="http://schemas.microsoft.com/office/drawing/2014/main" id="{984F8C8F-7043-44DF-886E-249096684907}"/>
              </a:ext>
            </a:extLst>
          </p:cNvPr>
          <p:cNvSpPr/>
          <p:nvPr/>
        </p:nvSpPr>
        <p:spPr>
          <a:xfrm>
            <a:off x="711198" y="1857124"/>
            <a:ext cx="8632824" cy="1160300"/>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Learn how to recursively define the Fibonacci sequence and solve it with dynamic programming.</a:t>
            </a:r>
          </a:p>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Learn how to calculate Pascal’s triangle using the recursive properties of binomial coefficients.</a:t>
            </a:r>
          </a:p>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Learn how to solve recursive relationships bottom-up using dynamic programming.</a:t>
            </a:r>
          </a:p>
        </p:txBody>
      </p:sp>
      <p:grpSp>
        <p:nvGrpSpPr>
          <p:cNvPr id="25" name="그룹 24">
            <a:extLst>
              <a:ext uri="{FF2B5EF4-FFF2-40B4-BE49-F238E27FC236}">
                <a16:creationId xmlns="" xmlns:a16="http://schemas.microsoft.com/office/drawing/2014/main" id="{4CAE89D9-A6ED-4F9D-97BD-46277BFC4E9C}"/>
              </a:ext>
            </a:extLst>
          </p:cNvPr>
          <p:cNvGrpSpPr/>
          <p:nvPr/>
        </p:nvGrpSpPr>
        <p:grpSpPr>
          <a:xfrm>
            <a:off x="450000" y="3260003"/>
            <a:ext cx="6441669" cy="233767"/>
            <a:chOff x="566345" y="3696667"/>
            <a:chExt cx="6441669" cy="233767"/>
          </a:xfrm>
        </p:grpSpPr>
        <p:sp>
          <p:nvSpPr>
            <p:cNvPr id="31" name="직사각형 16">
              <a:extLst>
                <a:ext uri="{FF2B5EF4-FFF2-40B4-BE49-F238E27FC236}">
                  <a16:creationId xmlns="" xmlns:a16="http://schemas.microsoft.com/office/drawing/2014/main" id="{B277F73B-F3BE-4FBB-9570-B55D7EB14AE2}"/>
                </a:ext>
              </a:extLst>
            </p:cNvPr>
            <p:cNvSpPr/>
            <p:nvPr/>
          </p:nvSpPr>
          <p:spPr>
            <a:xfrm>
              <a:off x="834144" y="3706499"/>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ea typeface="Samsung Sharp Sans" pitchFamily="2" charset="0"/>
                  <a:cs typeface="Samsung Sharp Sans" pitchFamily="2" charset="0"/>
                </a:rPr>
                <a:t>Concepts you will need to know from previous units</a:t>
              </a:r>
            </a:p>
          </p:txBody>
        </p:sp>
        <p:sp>
          <p:nvSpPr>
            <p:cNvPr id="32" name="AutoShape 2">
              <a:extLst>
                <a:ext uri="{FF2B5EF4-FFF2-40B4-BE49-F238E27FC236}">
                  <a16:creationId xmlns="" xmlns:a16="http://schemas.microsoft.com/office/drawing/2014/main" id="{D823C7A5-826A-44A8-95D9-C0F252B3EE3B}"/>
                </a:ext>
              </a:extLst>
            </p:cNvPr>
            <p:cNvSpPr>
              <a:spLocks noChangeAspect="1"/>
            </p:cNvSpPr>
            <p:nvPr/>
          </p:nvSpPr>
          <p:spPr bwMode="auto">
            <a:xfrm>
              <a:off x="566345" y="369666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33" name="그룹 32">
            <a:extLst>
              <a:ext uri="{FF2B5EF4-FFF2-40B4-BE49-F238E27FC236}">
                <a16:creationId xmlns="" xmlns:a16="http://schemas.microsoft.com/office/drawing/2014/main" id="{754005E1-A5A7-4470-9EEC-6F7E14349411}"/>
              </a:ext>
            </a:extLst>
          </p:cNvPr>
          <p:cNvGrpSpPr/>
          <p:nvPr/>
        </p:nvGrpSpPr>
        <p:grpSpPr>
          <a:xfrm>
            <a:off x="711199" y="3646348"/>
            <a:ext cx="8632824" cy="1656657"/>
            <a:chOff x="566346" y="4056450"/>
            <a:chExt cx="8632824" cy="1656657"/>
          </a:xfrm>
        </p:grpSpPr>
        <p:sp>
          <p:nvSpPr>
            <p:cNvPr id="34" name="직사각형 15">
              <a:extLst>
                <a:ext uri="{FF2B5EF4-FFF2-40B4-BE49-F238E27FC236}">
                  <a16:creationId xmlns="" xmlns:a16="http://schemas.microsoft.com/office/drawing/2014/main" id="{004B4F40-927A-45B5-951C-F206A80ECF03}"/>
                </a:ext>
              </a:extLst>
            </p:cNvPr>
            <p:cNvSpPr/>
            <p:nvPr/>
          </p:nvSpPr>
          <p:spPr>
            <a:xfrm>
              <a:off x="566346" y="405645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Be able to define partial problems recursively using the divide-and-conquer method.	</a:t>
              </a:r>
            </a:p>
          </p:txBody>
        </p:sp>
        <p:sp>
          <p:nvSpPr>
            <p:cNvPr id="35" name="직사각형 18">
              <a:extLst>
                <a:ext uri="{FF2B5EF4-FFF2-40B4-BE49-F238E27FC236}">
                  <a16:creationId xmlns="" xmlns:a16="http://schemas.microsoft.com/office/drawing/2014/main" id="{D0D90ACD-2EC3-4FC4-BB46-5429EB71F81F}"/>
                </a:ext>
              </a:extLst>
            </p:cNvPr>
            <p:cNvSpPr/>
            <p:nvPr/>
          </p:nvSpPr>
          <p:spPr>
            <a:xfrm>
              <a:off x="566346" y="4639345"/>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Be able to implement recursive functions using recursive relationships.</a:t>
              </a:r>
            </a:p>
          </p:txBody>
        </p:sp>
        <p:sp>
          <p:nvSpPr>
            <p:cNvPr id="36" name="직사각형 18">
              <a:extLst>
                <a:ext uri="{FF2B5EF4-FFF2-40B4-BE49-F238E27FC236}">
                  <a16:creationId xmlns="" xmlns:a16="http://schemas.microsoft.com/office/drawing/2014/main" id="{3C107CED-6D83-4E4C-BEE8-7DE66F4B34F5}"/>
                </a:ext>
              </a:extLst>
            </p:cNvPr>
            <p:cNvSpPr/>
            <p:nvPr/>
          </p:nvSpPr>
          <p:spPr>
            <a:xfrm>
              <a:off x="566346" y="522224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Be able to store values in a table using lists and dictionaries.</a:t>
              </a:r>
            </a:p>
          </p:txBody>
        </p:sp>
      </p:grpSp>
    </p:spTree>
    <p:extLst>
      <p:ext uri="{BB962C8B-B14F-4D97-AF65-F5344CB8AC3E}">
        <p14:creationId xmlns:p14="http://schemas.microsoft.com/office/powerpoint/2010/main" val="430341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(3/3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40" name="직사각형 39">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32</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562574" y="1891843"/>
            <a:ext cx="8797130" cy="3438551"/>
            <a:chOff x="562574" y="1516529"/>
            <a:chExt cx="8797130" cy="3438551"/>
          </a:xfrm>
        </p:grpSpPr>
        <p:grpSp>
          <p:nvGrpSpPr>
            <p:cNvPr id="22" name="그룹 21">
              <a:extLst>
                <a:ext uri="{FF2B5EF4-FFF2-40B4-BE49-F238E27FC236}">
                  <a16:creationId xmlns="" xmlns:a16="http://schemas.microsoft.com/office/drawing/2014/main" id="{438C061E-603E-4723-8503-A0E7C5F82478}"/>
                </a:ext>
              </a:extLst>
            </p:cNvPr>
            <p:cNvGrpSpPr/>
            <p:nvPr/>
          </p:nvGrpSpPr>
          <p:grpSpPr>
            <a:xfrm>
              <a:off x="5159609" y="3851431"/>
              <a:ext cx="2671776" cy="1103649"/>
              <a:chOff x="3621638" y="2382781"/>
              <a:chExt cx="2671776" cy="1145711"/>
            </a:xfrm>
          </p:grpSpPr>
          <p:sp>
            <p:nvSpPr>
              <p:cNvPr id="43" name="모서리가 둥근 직사각형 38">
                <a:extLst>
                  <a:ext uri="{FF2B5EF4-FFF2-40B4-BE49-F238E27FC236}">
                    <a16:creationId xmlns="" xmlns:a16="http://schemas.microsoft.com/office/drawing/2014/main" id="{C040CA4C-CAA2-4B12-A606-7A21A5F0080C}"/>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44" name="모서리가 둥근 직사각형 39">
                <a:extLst>
                  <a:ext uri="{FF2B5EF4-FFF2-40B4-BE49-F238E27FC236}">
                    <a16:creationId xmlns="" xmlns:a16="http://schemas.microsoft.com/office/drawing/2014/main" id="{7A8B3D4D-1B61-44AD-9893-CD39F26348AC}"/>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25" name="직사각형 24">
              <a:extLst>
                <a:ext uri="{FF2B5EF4-FFF2-40B4-BE49-F238E27FC236}">
                  <a16:creationId xmlns="" xmlns:a16="http://schemas.microsoft.com/office/drawing/2014/main" id="{12949329-D110-4920-AD05-C39366106B19}"/>
                </a:ext>
              </a:extLst>
            </p:cNvPr>
            <p:cNvSpPr/>
            <p:nvPr/>
          </p:nvSpPr>
          <p:spPr>
            <a:xfrm>
              <a:off x="5248635" y="4141966"/>
              <a:ext cx="258275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Memoization</a:t>
              </a:r>
              <a:endParaRPr lang="ko-KR" altLang="en-US" sz="2000" b="1" dirty="0">
                <a:solidFill>
                  <a:srgbClr val="0D0D0D"/>
                </a:solidFill>
                <a:latin typeface="SamsungOne 700" panose="020B0803030303020204" pitchFamily="34" charset="0"/>
              </a:endParaRPr>
            </a:p>
          </p:txBody>
        </p:sp>
        <p:grpSp>
          <p:nvGrpSpPr>
            <p:cNvPr id="27" name="그룹 26">
              <a:extLst>
                <a:ext uri="{FF2B5EF4-FFF2-40B4-BE49-F238E27FC236}">
                  <a16:creationId xmlns="" xmlns:a16="http://schemas.microsoft.com/office/drawing/2014/main" id="{8FCF04DF-8FB3-4318-AC43-D3F08BE07E60}"/>
                </a:ext>
              </a:extLst>
            </p:cNvPr>
            <p:cNvGrpSpPr/>
            <p:nvPr/>
          </p:nvGrpSpPr>
          <p:grpSpPr>
            <a:xfrm>
              <a:off x="2103120" y="2429123"/>
              <a:ext cx="2671776" cy="1103649"/>
              <a:chOff x="558800" y="2384290"/>
              <a:chExt cx="2671776" cy="1145711"/>
            </a:xfrm>
          </p:grpSpPr>
          <p:sp>
            <p:nvSpPr>
              <p:cNvPr id="37" name="모서리가 둥근 직사각형 21">
                <a:extLst>
                  <a:ext uri="{FF2B5EF4-FFF2-40B4-BE49-F238E27FC236}">
                    <a16:creationId xmlns="" xmlns:a16="http://schemas.microsoft.com/office/drawing/2014/main" id="{278727ED-98CC-403A-8C49-D9B533216E7B}"/>
                  </a:ext>
                </a:extLst>
              </p:cNvPr>
              <p:cNvSpPr/>
              <p:nvPr/>
            </p:nvSpPr>
            <p:spPr>
              <a:xfrm>
                <a:off x="558800" y="238429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9" name="모서리가 둥근 직사각형 22">
                <a:extLst>
                  <a:ext uri="{FF2B5EF4-FFF2-40B4-BE49-F238E27FC236}">
                    <a16:creationId xmlns="" xmlns:a16="http://schemas.microsoft.com/office/drawing/2014/main" id="{33641A65-812B-412F-9771-2D3A14717A8F}"/>
                  </a:ext>
                </a:extLst>
              </p:cNvPr>
              <p:cNvSpPr/>
              <p:nvPr/>
            </p:nvSpPr>
            <p:spPr>
              <a:xfrm>
                <a:off x="647825" y="2467060"/>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grpSp>
          <p:nvGrpSpPr>
            <p:cNvPr id="28" name="그룹 27">
              <a:extLst>
                <a:ext uri="{FF2B5EF4-FFF2-40B4-BE49-F238E27FC236}">
                  <a16:creationId xmlns="" xmlns:a16="http://schemas.microsoft.com/office/drawing/2014/main" id="{703B485F-D555-401A-B1D4-A9CC7BFA03F2}"/>
                </a:ext>
              </a:extLst>
            </p:cNvPr>
            <p:cNvGrpSpPr/>
            <p:nvPr/>
          </p:nvGrpSpPr>
          <p:grpSpPr>
            <a:xfrm>
              <a:off x="5165958" y="2427614"/>
              <a:ext cx="2671776" cy="1103649"/>
              <a:chOff x="3621638" y="2382781"/>
              <a:chExt cx="2671776" cy="1145711"/>
            </a:xfrm>
          </p:grpSpPr>
          <p:sp>
            <p:nvSpPr>
              <p:cNvPr id="35" name="모서리가 둥근 직사각형 25">
                <a:extLst>
                  <a:ext uri="{FF2B5EF4-FFF2-40B4-BE49-F238E27FC236}">
                    <a16:creationId xmlns="" xmlns:a16="http://schemas.microsoft.com/office/drawing/2014/main" id="{ADA375CE-8379-4819-BE7D-749B0FDE2B77}"/>
                  </a:ext>
                </a:extLst>
              </p:cNvPr>
              <p:cNvSpPr/>
              <p:nvPr/>
            </p:nvSpPr>
            <p:spPr>
              <a:xfrm>
                <a:off x="3621638" y="238278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6" name="모서리가 둥근 직사각형 26">
                <a:extLst>
                  <a:ext uri="{FF2B5EF4-FFF2-40B4-BE49-F238E27FC236}">
                    <a16:creationId xmlns="" xmlns:a16="http://schemas.microsoft.com/office/drawing/2014/main" id="{9CE49286-E277-4224-A945-647CF5768461}"/>
                  </a:ext>
                </a:extLst>
              </p:cNvPr>
              <p:cNvSpPr/>
              <p:nvPr/>
            </p:nvSpPr>
            <p:spPr>
              <a:xfrm>
                <a:off x="3710663" y="2465551"/>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grpSp>
          <p:nvGrpSpPr>
            <p:cNvPr id="29" name="그룹 28">
              <a:extLst>
                <a:ext uri="{FF2B5EF4-FFF2-40B4-BE49-F238E27FC236}">
                  <a16:creationId xmlns="" xmlns:a16="http://schemas.microsoft.com/office/drawing/2014/main" id="{88189FCA-10F4-4D8F-9B19-E830597F1CEC}"/>
                </a:ext>
              </a:extLst>
            </p:cNvPr>
            <p:cNvGrpSpPr/>
            <p:nvPr/>
          </p:nvGrpSpPr>
          <p:grpSpPr>
            <a:xfrm>
              <a:off x="2093093" y="3851431"/>
              <a:ext cx="2671776" cy="1103649"/>
              <a:chOff x="6678127" y="2381272"/>
              <a:chExt cx="2671776" cy="1145711"/>
            </a:xfrm>
          </p:grpSpPr>
          <p:sp>
            <p:nvSpPr>
              <p:cNvPr id="33" name="모서리가 둥근 직사각형 35">
                <a:extLst>
                  <a:ext uri="{FF2B5EF4-FFF2-40B4-BE49-F238E27FC236}">
                    <a16:creationId xmlns="" xmlns:a16="http://schemas.microsoft.com/office/drawing/2014/main" id="{0D617726-09FD-4AA1-803C-F49BD5438036}"/>
                  </a:ext>
                </a:extLst>
              </p:cNvPr>
              <p:cNvSpPr/>
              <p:nvPr/>
            </p:nvSpPr>
            <p:spPr>
              <a:xfrm>
                <a:off x="6678127" y="238127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sp>
            <p:nvSpPr>
              <p:cNvPr id="34" name="모서리가 둥근 직사각형 36">
                <a:extLst>
                  <a:ext uri="{FF2B5EF4-FFF2-40B4-BE49-F238E27FC236}">
                    <a16:creationId xmlns="" xmlns:a16="http://schemas.microsoft.com/office/drawing/2014/main" id="{0C5578C8-FCFC-467A-B101-ABF5E283A898}"/>
                  </a:ext>
                </a:extLst>
              </p:cNvPr>
              <p:cNvSpPr/>
              <p:nvPr/>
            </p:nvSpPr>
            <p:spPr>
              <a:xfrm>
                <a:off x="6767152" y="2464042"/>
                <a:ext cx="2582751" cy="1062941"/>
              </a:xfrm>
              <a:prstGeom prst="roundRect">
                <a:avLst>
                  <a:gd name="adj" fmla="val 0"/>
                </a:avLst>
              </a:prstGeom>
              <a:solidFill>
                <a:schemeClr val="bg1"/>
              </a:solidFill>
              <a:ln w="381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700" panose="020B0803030303020204" pitchFamily="34" charset="0"/>
                </a:endParaRPr>
              </a:p>
            </p:txBody>
          </p:sp>
        </p:grpSp>
        <p:sp>
          <p:nvSpPr>
            <p:cNvPr id="30" name="직사각형 29">
              <a:extLst>
                <a:ext uri="{FF2B5EF4-FFF2-40B4-BE49-F238E27FC236}">
                  <a16:creationId xmlns="" xmlns:a16="http://schemas.microsoft.com/office/drawing/2014/main" id="{EC341D36-A30C-46D7-9ED7-C552AA5750AE}"/>
                </a:ext>
              </a:extLst>
            </p:cNvPr>
            <p:cNvSpPr/>
            <p:nvPr/>
          </p:nvSpPr>
          <p:spPr>
            <a:xfrm>
              <a:off x="5248634" y="2707943"/>
              <a:ext cx="2582751"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Recursive</a:t>
              </a:r>
            </a:p>
            <a:p>
              <a:pPr algn="ctr"/>
              <a:r>
                <a:rPr lang="en-US" altLang="ko-KR" sz="2000" b="1" dirty="0">
                  <a:solidFill>
                    <a:srgbClr val="0D0D0D"/>
                  </a:solidFill>
                  <a:latin typeface="SamsungOne 700" panose="020B0803030303020204" pitchFamily="34" charset="0"/>
                </a:rPr>
                <a:t>Property</a:t>
              </a:r>
              <a:endParaRPr lang="ko-KR" altLang="en-US" sz="2000" b="1" dirty="0">
                <a:solidFill>
                  <a:srgbClr val="0D0D0D"/>
                </a:solidFill>
                <a:latin typeface="SamsungOne 700" panose="020B0803030303020204" pitchFamily="34" charset="0"/>
              </a:endParaRPr>
            </a:p>
          </p:txBody>
        </p:sp>
        <p:sp>
          <p:nvSpPr>
            <p:cNvPr id="31" name="직사각형 30">
              <a:extLst>
                <a:ext uri="{FF2B5EF4-FFF2-40B4-BE49-F238E27FC236}">
                  <a16:creationId xmlns="" xmlns:a16="http://schemas.microsoft.com/office/drawing/2014/main" id="{1729470F-4489-41F0-8F5A-432EC9EDF272}"/>
                </a:ext>
              </a:extLst>
            </p:cNvPr>
            <p:cNvSpPr/>
            <p:nvPr/>
          </p:nvSpPr>
          <p:spPr>
            <a:xfrm>
              <a:off x="2587838" y="2736518"/>
              <a:ext cx="1853860"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Dynamic</a:t>
              </a:r>
            </a:p>
            <a:p>
              <a:pPr algn="ctr"/>
              <a:r>
                <a:rPr lang="en-US" altLang="ko-KR" sz="2000" b="1" dirty="0">
                  <a:solidFill>
                    <a:srgbClr val="0D0D0D"/>
                  </a:solidFill>
                  <a:latin typeface="SamsungOne 700" panose="020B0803030303020204" pitchFamily="34" charset="0"/>
                </a:rPr>
                <a:t>Programming</a:t>
              </a:r>
              <a:endParaRPr lang="ko-KR" altLang="en-US" sz="2000" b="1" dirty="0">
                <a:solidFill>
                  <a:srgbClr val="0D0D0D"/>
                </a:solidFill>
                <a:latin typeface="SamsungOne 700" panose="020B0803030303020204" pitchFamily="34" charset="0"/>
              </a:endParaRPr>
            </a:p>
          </p:txBody>
        </p:sp>
        <p:sp>
          <p:nvSpPr>
            <p:cNvPr id="32" name="직사각형 31">
              <a:extLst>
                <a:ext uri="{FF2B5EF4-FFF2-40B4-BE49-F238E27FC236}">
                  <a16:creationId xmlns="" xmlns:a16="http://schemas.microsoft.com/office/drawing/2014/main" id="{35B62464-4BE3-4952-B6A0-2DBD8E6CDEA8}"/>
                </a:ext>
              </a:extLst>
            </p:cNvPr>
            <p:cNvSpPr/>
            <p:nvPr/>
          </p:nvSpPr>
          <p:spPr>
            <a:xfrm>
              <a:off x="2188468" y="4133269"/>
              <a:ext cx="2573698" cy="568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0D0D0D"/>
                  </a:solidFill>
                  <a:latin typeface="SamsungOne 700" panose="020B0803030303020204" pitchFamily="34" charset="0"/>
                </a:rPr>
                <a:t>Bottom-Up</a:t>
              </a:r>
            </a:p>
            <a:p>
              <a:pPr algn="ctr"/>
              <a:r>
                <a:rPr lang="en-US" altLang="ko-KR" sz="2000" b="1" dirty="0">
                  <a:solidFill>
                    <a:srgbClr val="0D0D0D"/>
                  </a:solidFill>
                  <a:latin typeface="SamsungOne 700" panose="020B0803030303020204" pitchFamily="34" charset="0"/>
                </a:rPr>
                <a:t>Approach</a:t>
              </a:r>
              <a:endParaRPr lang="ko-KR" altLang="en-US" sz="2000" b="1" dirty="0">
                <a:solidFill>
                  <a:srgbClr val="0D0D0D"/>
                </a:solidFill>
                <a:latin typeface="SamsungOne 700" panose="020B0803030303020204" pitchFamily="34" charset="0"/>
              </a:endParaRPr>
            </a:p>
          </p:txBody>
        </p:sp>
        <p:sp>
          <p:nvSpPr>
            <p:cNvPr id="41" name="직사각형 40">
              <a:extLst>
                <a:ext uri="{FF2B5EF4-FFF2-40B4-BE49-F238E27FC236}">
                  <a16:creationId xmlns:a16="http://schemas.microsoft.com/office/drawing/2014/main" xmlns="" id="{4B906A48-6E01-497A-BFFC-56175B66AEB4}"/>
                </a:ext>
              </a:extLst>
            </p:cNvPr>
            <p:cNvSpPr/>
            <p:nvPr/>
          </p:nvSpPr>
          <p:spPr>
            <a:xfrm>
              <a:off x="562574" y="151652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spTree>
    <p:extLst>
      <p:ext uri="{BB962C8B-B14F-4D97-AF65-F5344CB8AC3E}">
        <p14:creationId xmlns:p14="http://schemas.microsoft.com/office/powerpoint/2010/main" val="20605736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 xmlns:a16="http://schemas.microsoft.com/office/drawing/2014/main"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a:solidFill>
                  <a:prstClr val="white"/>
                </a:solidFill>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11" name="그룹 10">
            <a:extLst>
              <a:ext uri="{FF2B5EF4-FFF2-40B4-BE49-F238E27FC236}">
                <a16:creationId xmlns="" xmlns:a16="http://schemas.microsoft.com/office/drawing/2014/main" id="{5CCAF01D-30E4-4D0C-AA78-81EB9D07EB2C}"/>
              </a:ext>
            </a:extLst>
          </p:cNvPr>
          <p:cNvGrpSpPr/>
          <p:nvPr/>
        </p:nvGrpSpPr>
        <p:grpSpPr>
          <a:xfrm>
            <a:off x="451456" y="435608"/>
            <a:ext cx="4718598" cy="276999"/>
            <a:chOff x="558800" y="1148583"/>
            <a:chExt cx="4718598" cy="276999"/>
          </a:xfrm>
        </p:grpSpPr>
        <p:sp>
          <p:nvSpPr>
            <p:cNvPr id="13" name="직사각형 133">
              <a:extLst>
                <a:ext uri="{FF2B5EF4-FFF2-40B4-BE49-F238E27FC236}">
                  <a16:creationId xmlns="" xmlns:a16="http://schemas.microsoft.com/office/drawing/2014/main"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32.</a:t>
              </a:r>
            </a:p>
          </p:txBody>
        </p:sp>
        <p:sp>
          <p:nvSpPr>
            <p:cNvPr id="14" name="직사각형 13">
              <a:extLst>
                <a:ext uri="{FF2B5EF4-FFF2-40B4-BE49-F238E27FC236}">
                  <a16:creationId xmlns="" xmlns:a16="http://schemas.microsoft.com/office/drawing/2014/main" id="{B640FC7E-A899-44A0-93CD-28A2FA14072E}"/>
                </a:ext>
              </a:extLst>
            </p:cNvPr>
            <p:cNvSpPr/>
            <p:nvPr/>
          </p:nvSpPr>
          <p:spPr>
            <a:xfrm>
              <a:off x="1475344" y="1148583"/>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b="1" dirty="0">
                  <a:solidFill>
                    <a:prstClr val="black"/>
                  </a:solidFill>
                  <a:latin typeface="Samsung Sharp Sans" pitchFamily="2" charset="0"/>
                  <a:ea typeface="Samsung Sharp Sans" pitchFamily="2" charset="0"/>
                  <a:cs typeface="Samsung Sharp Sans" pitchFamily="2" charset="0"/>
                </a:rPr>
                <a:t>Dynamic Programming</a:t>
              </a:r>
              <a:endParaRPr kumimoji="0" lang="en-US" altLang="ko-KR" sz="1800" b="1" i="0" u="none" strike="noStrike" kern="1200" cap="none" spc="0" normalizeH="0" baseline="0" noProof="0" dirty="0">
                <a:ln>
                  <a:noFill/>
                </a:ln>
                <a:solidFill>
                  <a:prstClr val="black"/>
                </a:solidFill>
                <a:effectLst/>
                <a:uLnTx/>
                <a:uFillTx/>
                <a:latin typeface="Samsung Sharp Sans" pitchFamily="2" charset="0"/>
                <a:ea typeface="Samsung Sharp Sans" pitchFamily="2" charset="0"/>
                <a:cs typeface="Samsung Sharp Sans" pitchFamily="2" charset="0"/>
              </a:endParaRP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904357671"/>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9050">
          <a:headEnd type="arrow"/>
          <a:tailEnd type="none"/>
        </a:ln>
      </a:spPr>
      <a:bodyPr rtlCol="0" anchor="ctr"/>
      <a:lstStyle>
        <a:defPPr algn="ctr">
          <a:defRPr dirty="0"/>
        </a:defPPr>
      </a:lstStyle>
      <a:style>
        <a:lnRef idx="1">
          <a:schemeClr val="accent1"/>
        </a:lnRef>
        <a:fillRef idx="0">
          <a:schemeClr val="accent1"/>
        </a:fillRef>
        <a:effectRef idx="0">
          <a:schemeClr val="accent1"/>
        </a:effectRef>
        <a:fontRef idx="minor">
          <a:schemeClr val="tx1"/>
        </a:fontRef>
      </a:style>
    </a:spDef>
    <a:lnDef>
      <a:spPr>
        <a:ln w="1905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13563</TotalTime>
  <Words>10778</Words>
  <Application>Microsoft Office PowerPoint</Application>
  <PresentationFormat>A4 용지(210x297mm)</PresentationFormat>
  <Paragraphs>2258</Paragraphs>
  <Slides>177</Slides>
  <Notes>70</Notes>
  <HiddenSlides>0</HiddenSlides>
  <MMClips>0</MMClips>
  <ScaleCrop>false</ScaleCrop>
  <HeadingPairs>
    <vt:vector size="6" baseType="variant">
      <vt:variant>
        <vt:lpstr>사용한 글꼴</vt:lpstr>
      </vt:variant>
      <vt:variant>
        <vt:i4>20</vt:i4>
      </vt:variant>
      <vt:variant>
        <vt:lpstr>테마</vt:lpstr>
      </vt:variant>
      <vt:variant>
        <vt:i4>1</vt:i4>
      </vt:variant>
      <vt:variant>
        <vt:lpstr>슬라이드 제목</vt:lpstr>
      </vt:variant>
      <vt:variant>
        <vt:i4>177</vt:i4>
      </vt:variant>
    </vt:vector>
  </HeadingPairs>
  <TitlesOfParts>
    <vt:vector size="198" baseType="lpstr">
      <vt:lpstr>Arial</vt:lpstr>
      <vt:lpstr>굴림</vt:lpstr>
      <vt:lpstr>Wingdings</vt:lpstr>
      <vt:lpstr>SamsungOne 400C</vt:lpstr>
      <vt:lpstr>Cambria Math</vt:lpstr>
      <vt:lpstr>Calibri</vt:lpstr>
      <vt:lpstr>Times New Roman</vt:lpstr>
      <vt:lpstr>Consolas</vt:lpstr>
      <vt:lpstr>SamsungSharpSans-Medium</vt:lpstr>
      <vt:lpstr>Samsung Sharp Sans</vt:lpstr>
      <vt:lpstr>Samsung Sharp Sans Medium</vt:lpstr>
      <vt:lpstr>Malgun Gothic Semilight</vt:lpstr>
      <vt:lpstr>맑은 고딕</vt:lpstr>
      <vt:lpstr>KoPub돋움체 Medium</vt:lpstr>
      <vt:lpstr>SamsungOne-400</vt:lpstr>
      <vt:lpstr>Samsung Sharp Sans Bold</vt:lpstr>
      <vt:lpstr>SamsungOne 400</vt:lpstr>
      <vt:lpstr>Arial Unicode MS</vt:lpstr>
      <vt:lpstr>D2Coding</vt:lpstr>
      <vt:lpstr>SamsungOne 700</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EMCAST</cp:lastModifiedBy>
  <cp:revision>578</cp:revision>
  <cp:lastPrinted>2021-06-22T04:42:01Z</cp:lastPrinted>
  <dcterms:created xsi:type="dcterms:W3CDTF">2009-02-24T02:14:00Z</dcterms:created>
  <dcterms:modified xsi:type="dcterms:W3CDTF">2022-06-21T07:53:53Z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